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3.xml" ContentType="application/vnd.openxmlformats-officedocument.drawingml.diagramData+xml"/>
  <Override PartName="/ppt/diagrams/data5.xml" ContentType="application/vnd.openxmlformats-officedocument.drawingml.diagramData+xml"/>
  <Override PartName="/ppt/diagrams/data10.xml" ContentType="application/vnd.openxmlformats-officedocument.drawingml.diagramData+xml"/>
  <Override PartName="/ppt/diagrams/data6.xml" ContentType="application/vnd.openxmlformats-officedocument.drawingml.diagramData+xml"/>
  <Override PartName="/ppt/diagrams/data9.xml" ContentType="application/vnd.openxmlformats-officedocument.drawingml.diagramData+xml"/>
  <Override PartName="/ppt/diagrams/data2.xml" ContentType="application/vnd.openxmlformats-officedocument.drawingml.diagramData+xml"/>
  <Override PartName="/ppt/diagrams/data7.xml" ContentType="application/vnd.openxmlformats-officedocument.drawingml.diagramData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11.xml" ContentType="application/vnd.openxmlformats-officedocument.drawingml.diagramData+xml"/>
  <Override PartName="/ppt/presentation.xml" ContentType="application/vnd.openxmlformats-officedocument.presentationml.presentation.main+xml"/>
  <Override PartName="/ppt/diagrams/data8.xml" ContentType="application/vnd.openxmlformats-officedocument.drawingml.diagramData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Masters/notesMaster1.xml" ContentType="application/vnd.openxmlformats-officedocument.presentationml.notesMaster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colors7.xml" ContentType="application/vnd.openxmlformats-officedocument.drawingml.diagramColors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74" r:id="rId4"/>
    <p:sldId id="264" r:id="rId5"/>
    <p:sldId id="265" r:id="rId6"/>
    <p:sldId id="260" r:id="rId7"/>
    <p:sldId id="266" r:id="rId8"/>
    <p:sldId id="267" r:id="rId9"/>
    <p:sldId id="278" r:id="rId10"/>
    <p:sldId id="268" r:id="rId11"/>
    <p:sldId id="269" r:id="rId12"/>
    <p:sldId id="275" r:id="rId13"/>
    <p:sldId id="276" r:id="rId14"/>
    <p:sldId id="277" r:id="rId15"/>
  </p:sldIdLst>
  <p:sldSz cx="9144000" cy="6858000" type="screen4x3"/>
  <p:notesSz cx="6811963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40" autoAdjust="0"/>
  </p:normalViewPr>
  <p:slideViewPr>
    <p:cSldViewPr>
      <p:cViewPr varScale="1">
        <p:scale>
          <a:sx n="69" d="100"/>
          <a:sy n="69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3CEAE-FBA8-4B99-B2DC-8CB885AC51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27A7FC-3D84-45C8-9C2E-5A924EFE2F7E}">
      <dgm:prSet phldrT="[Tekst]" custT="1"/>
      <dgm:spPr/>
      <dgm:t>
        <a:bodyPr/>
        <a:lstStyle/>
        <a:p>
          <a:r>
            <a:rPr lang="nl-NL" sz="1000" dirty="0" err="1"/>
            <a:t>Meerpunt</a:t>
          </a:r>
          <a:endParaRPr lang="nl-NL" sz="1000" dirty="0"/>
        </a:p>
      </dgm:t>
    </dgm:pt>
    <dgm:pt modelId="{1E63E708-1257-4B83-8D98-223E3F4A48F9}" type="parTrans" cxnId="{573852F3-F480-4922-B847-EDC74C24DB04}">
      <dgm:prSet/>
      <dgm:spPr/>
      <dgm:t>
        <a:bodyPr/>
        <a:lstStyle/>
        <a:p>
          <a:endParaRPr lang="nl-NL"/>
        </a:p>
      </dgm:t>
    </dgm:pt>
    <dgm:pt modelId="{59C43424-8B61-430C-8DE1-B33B2D51A889}" type="sibTrans" cxnId="{573852F3-F480-4922-B847-EDC74C24DB04}">
      <dgm:prSet/>
      <dgm:spPr/>
      <dgm:t>
        <a:bodyPr/>
        <a:lstStyle/>
        <a:p>
          <a:endParaRPr lang="nl-NL"/>
        </a:p>
      </dgm:t>
    </dgm:pt>
    <dgm:pt modelId="{BD3E2078-75B5-4559-9738-C7861E5DF21D}">
      <dgm:prSet phldrT="[Tekst]" custT="1"/>
      <dgm:spPr/>
      <dgm:t>
        <a:bodyPr/>
        <a:lstStyle/>
        <a:p>
          <a:r>
            <a:rPr lang="nl-NL" sz="1000" dirty="0"/>
            <a:t>Inloop cliënten</a:t>
          </a:r>
        </a:p>
      </dgm:t>
    </dgm:pt>
    <dgm:pt modelId="{BF577456-56EB-4649-A5A4-3D8C4C128EE9}" type="parTrans" cxnId="{BA1E743E-A1CF-47F3-8462-FD13DDD62B37}">
      <dgm:prSet/>
      <dgm:spPr/>
      <dgm:t>
        <a:bodyPr/>
        <a:lstStyle/>
        <a:p>
          <a:endParaRPr lang="nl-NL"/>
        </a:p>
      </dgm:t>
    </dgm:pt>
    <dgm:pt modelId="{0101F831-49D3-45FC-8816-E02621E81721}" type="sibTrans" cxnId="{BA1E743E-A1CF-47F3-8462-FD13DDD62B37}">
      <dgm:prSet/>
      <dgm:spPr/>
      <dgm:t>
        <a:bodyPr/>
        <a:lstStyle/>
        <a:p>
          <a:endParaRPr lang="nl-NL"/>
        </a:p>
      </dgm:t>
    </dgm:pt>
    <dgm:pt modelId="{22424432-16AC-40DF-82DC-EE0D96DA56F5}">
      <dgm:prSet phldrT="[Tekst]" custT="1"/>
      <dgm:spPr/>
      <dgm:t>
        <a:bodyPr/>
        <a:lstStyle/>
        <a:p>
          <a:r>
            <a:rPr lang="nl-NL" sz="1000" dirty="0"/>
            <a:t>Informatie/ advies</a:t>
          </a:r>
        </a:p>
      </dgm:t>
    </dgm:pt>
    <dgm:pt modelId="{2C5FEC4D-3BE4-4A8E-A4D7-6B872E12E7B6}" type="parTrans" cxnId="{A39A2204-4B9D-4C1B-83AD-9DFEA3DCF229}">
      <dgm:prSet/>
      <dgm:spPr/>
      <dgm:t>
        <a:bodyPr/>
        <a:lstStyle/>
        <a:p>
          <a:endParaRPr lang="nl-NL"/>
        </a:p>
      </dgm:t>
    </dgm:pt>
    <dgm:pt modelId="{A412B661-6EDC-4E22-8005-434E54E2ABB9}" type="sibTrans" cxnId="{A39A2204-4B9D-4C1B-83AD-9DFEA3DCF229}">
      <dgm:prSet/>
      <dgm:spPr/>
      <dgm:t>
        <a:bodyPr/>
        <a:lstStyle/>
        <a:p>
          <a:endParaRPr lang="nl-NL"/>
        </a:p>
      </dgm:t>
    </dgm:pt>
    <dgm:pt modelId="{2CCCD06A-AFE0-4F8E-B9CA-634E71381AB3}">
      <dgm:prSet/>
      <dgm:spPr/>
      <dgm:t>
        <a:bodyPr/>
        <a:lstStyle/>
        <a:p>
          <a:r>
            <a:rPr lang="nl-NL" dirty="0"/>
            <a:t>Jeugd- en Gezinshulp</a:t>
          </a:r>
        </a:p>
      </dgm:t>
    </dgm:pt>
    <dgm:pt modelId="{D48B4E6D-8B97-47F5-AAFF-EF16FBAF0289}" type="parTrans" cxnId="{8E772EA4-6622-42AF-8EDD-CA60BFAD8839}">
      <dgm:prSet/>
      <dgm:spPr/>
      <dgm:t>
        <a:bodyPr/>
        <a:lstStyle/>
        <a:p>
          <a:endParaRPr lang="nl-NL"/>
        </a:p>
      </dgm:t>
    </dgm:pt>
    <dgm:pt modelId="{C106A8EE-D521-4719-A06D-E8C5F84A2D76}" type="sibTrans" cxnId="{8E772EA4-6622-42AF-8EDD-CA60BFAD8839}">
      <dgm:prSet/>
      <dgm:spPr/>
      <dgm:t>
        <a:bodyPr/>
        <a:lstStyle/>
        <a:p>
          <a:endParaRPr lang="nl-NL"/>
        </a:p>
      </dgm:t>
    </dgm:pt>
    <dgm:pt modelId="{322AB475-71BC-47CC-BB04-70378BFD15C1}">
      <dgm:prSet/>
      <dgm:spPr/>
      <dgm:t>
        <a:bodyPr/>
        <a:lstStyle/>
        <a:p>
          <a:r>
            <a:rPr lang="nl-NL" dirty="0"/>
            <a:t>CAT (consultatie en advies team)</a:t>
          </a:r>
        </a:p>
      </dgm:t>
    </dgm:pt>
    <dgm:pt modelId="{AEBE66BD-DF18-4CC7-ABB5-C7545A32304A}" type="parTrans" cxnId="{C09D95A8-3595-4484-A618-00493DED1E50}">
      <dgm:prSet/>
      <dgm:spPr/>
      <dgm:t>
        <a:bodyPr/>
        <a:lstStyle/>
        <a:p>
          <a:endParaRPr lang="nl-NL"/>
        </a:p>
      </dgm:t>
    </dgm:pt>
    <dgm:pt modelId="{FE829CC4-A720-4D2B-89FB-182AF14ED724}" type="sibTrans" cxnId="{C09D95A8-3595-4484-A618-00493DED1E50}">
      <dgm:prSet/>
      <dgm:spPr/>
      <dgm:t>
        <a:bodyPr/>
        <a:lstStyle/>
        <a:p>
          <a:endParaRPr lang="nl-NL"/>
        </a:p>
      </dgm:t>
    </dgm:pt>
    <dgm:pt modelId="{938206BD-8307-43BA-AFF7-FE4E033EF529}">
      <dgm:prSet/>
      <dgm:spPr/>
      <dgm:t>
        <a:bodyPr/>
        <a:lstStyle/>
        <a:p>
          <a:r>
            <a:rPr lang="nl-NL" dirty="0"/>
            <a:t>Plusteam</a:t>
          </a:r>
        </a:p>
      </dgm:t>
    </dgm:pt>
    <dgm:pt modelId="{86CCEAF5-7031-48B0-98AC-ACEC0AA34AB2}" type="parTrans" cxnId="{F6C142D8-598B-4065-81DF-B0BCE917F8F0}">
      <dgm:prSet/>
      <dgm:spPr/>
      <dgm:t>
        <a:bodyPr/>
        <a:lstStyle/>
        <a:p>
          <a:endParaRPr lang="nl-NL"/>
        </a:p>
      </dgm:t>
    </dgm:pt>
    <dgm:pt modelId="{FF69F711-C2CB-415C-9326-6810E0D39790}" type="sibTrans" cxnId="{F6C142D8-598B-4065-81DF-B0BCE917F8F0}">
      <dgm:prSet/>
      <dgm:spPr/>
      <dgm:t>
        <a:bodyPr/>
        <a:lstStyle/>
        <a:p>
          <a:endParaRPr lang="nl-NL"/>
        </a:p>
      </dgm:t>
    </dgm:pt>
    <dgm:pt modelId="{9489CC88-5C5A-4BCB-AE84-A6B3B40AA110}">
      <dgm:prSet/>
      <dgm:spPr/>
      <dgm:t>
        <a:bodyPr/>
        <a:lstStyle/>
        <a:p>
          <a:r>
            <a:rPr lang="nl-NL" dirty="0"/>
            <a:t>Veilig Verder Team</a:t>
          </a:r>
        </a:p>
      </dgm:t>
    </dgm:pt>
    <dgm:pt modelId="{E08DAEBD-D098-4628-A297-9525A93A6C4A}" type="parTrans" cxnId="{894CE16F-658C-4393-844F-E45F227D0C5A}">
      <dgm:prSet/>
      <dgm:spPr/>
      <dgm:t>
        <a:bodyPr/>
        <a:lstStyle/>
        <a:p>
          <a:endParaRPr lang="nl-NL"/>
        </a:p>
      </dgm:t>
    </dgm:pt>
    <dgm:pt modelId="{52893B8E-5CCD-4755-9251-BBEF36722A1A}" type="sibTrans" cxnId="{894CE16F-658C-4393-844F-E45F227D0C5A}">
      <dgm:prSet/>
      <dgm:spPr/>
      <dgm:t>
        <a:bodyPr/>
        <a:lstStyle/>
        <a:p>
          <a:endParaRPr lang="nl-NL"/>
        </a:p>
      </dgm:t>
    </dgm:pt>
    <dgm:pt modelId="{022C6621-1C5C-4CD5-892B-45028D64ADB0}">
      <dgm:prSet/>
      <dgm:spPr/>
      <dgm:t>
        <a:bodyPr/>
        <a:lstStyle/>
        <a:p>
          <a:r>
            <a:rPr lang="nl-NL" dirty="0"/>
            <a:t>Schoolmaatschappelijk werk (SMW)</a:t>
          </a:r>
        </a:p>
      </dgm:t>
    </dgm:pt>
    <dgm:pt modelId="{077CD067-1889-4337-8D39-6AB411AEBE44}" type="parTrans" cxnId="{EF564E80-7264-44B3-BC1F-F5AA3FFC8B12}">
      <dgm:prSet/>
      <dgm:spPr/>
      <dgm:t>
        <a:bodyPr/>
        <a:lstStyle/>
        <a:p>
          <a:endParaRPr lang="nl-NL"/>
        </a:p>
      </dgm:t>
    </dgm:pt>
    <dgm:pt modelId="{E9B02D73-D70C-4C4E-A553-9D11F1534864}" type="sibTrans" cxnId="{EF564E80-7264-44B3-BC1F-F5AA3FFC8B12}">
      <dgm:prSet/>
      <dgm:spPr/>
      <dgm:t>
        <a:bodyPr/>
        <a:lstStyle/>
        <a:p>
          <a:endParaRPr lang="nl-NL"/>
        </a:p>
      </dgm:t>
    </dgm:pt>
    <dgm:pt modelId="{58AA8D5C-148F-4A5A-BBFB-436F90D9581F}">
      <dgm:prSet/>
      <dgm:spPr/>
      <dgm:t>
        <a:bodyPr/>
        <a:lstStyle/>
        <a:p>
          <a:r>
            <a:rPr lang="nl-NL" dirty="0"/>
            <a:t>Praktijkondersteuners Jeugd (POH)</a:t>
          </a:r>
        </a:p>
      </dgm:t>
    </dgm:pt>
    <dgm:pt modelId="{1FED3F2F-F700-4D72-9EF9-2E8AF114BDD5}" type="parTrans" cxnId="{2949B794-A0FB-4E51-8AAE-B08274F85418}">
      <dgm:prSet/>
      <dgm:spPr/>
      <dgm:t>
        <a:bodyPr/>
        <a:lstStyle/>
        <a:p>
          <a:endParaRPr lang="nl-NL"/>
        </a:p>
      </dgm:t>
    </dgm:pt>
    <dgm:pt modelId="{9A2E2EE5-49E3-48F8-AF38-3D4889BF6F62}" type="sibTrans" cxnId="{2949B794-A0FB-4E51-8AAE-B08274F85418}">
      <dgm:prSet/>
      <dgm:spPr/>
      <dgm:t>
        <a:bodyPr/>
        <a:lstStyle/>
        <a:p>
          <a:endParaRPr lang="nl-NL"/>
        </a:p>
      </dgm:t>
    </dgm:pt>
    <dgm:pt modelId="{4E262AD3-C879-4B99-9AC8-7AF382F95CCC}">
      <dgm:prSet/>
      <dgm:spPr/>
      <dgm:t>
        <a:bodyPr/>
        <a:lstStyle/>
        <a:p>
          <a:r>
            <a:rPr lang="nl-NL" dirty="0" err="1"/>
            <a:t>JeugdGezondheidsZorg</a:t>
          </a:r>
          <a:r>
            <a:rPr lang="nl-NL" dirty="0"/>
            <a:t> (JGZ)</a:t>
          </a:r>
        </a:p>
      </dgm:t>
    </dgm:pt>
    <dgm:pt modelId="{6CE16903-C57E-41A9-8445-E6C2B710D930}" type="parTrans" cxnId="{83380B23-10B5-437D-B635-9ED57CE9F1AE}">
      <dgm:prSet/>
      <dgm:spPr/>
      <dgm:t>
        <a:bodyPr/>
        <a:lstStyle/>
        <a:p>
          <a:endParaRPr lang="nl-NL"/>
        </a:p>
      </dgm:t>
    </dgm:pt>
    <dgm:pt modelId="{DC0AA9FD-F991-40AC-B915-8813DF490BCA}" type="sibTrans" cxnId="{83380B23-10B5-437D-B635-9ED57CE9F1AE}">
      <dgm:prSet/>
      <dgm:spPr/>
      <dgm:t>
        <a:bodyPr/>
        <a:lstStyle/>
        <a:p>
          <a:endParaRPr lang="nl-NL"/>
        </a:p>
      </dgm:t>
    </dgm:pt>
    <dgm:pt modelId="{5992CA8C-712A-4DBC-9450-1E63036759B0}">
      <dgm:prSet/>
      <dgm:spPr/>
      <dgm:t>
        <a:bodyPr/>
        <a:lstStyle/>
        <a:p>
          <a:r>
            <a:rPr lang="nl-NL" dirty="0"/>
            <a:t>Gecertificeerde instellingen (</a:t>
          </a:r>
          <a:r>
            <a:rPr lang="nl-NL" dirty="0" err="1"/>
            <a:t>GI’s</a:t>
          </a:r>
          <a:r>
            <a:rPr lang="nl-NL" dirty="0"/>
            <a:t>)</a:t>
          </a:r>
        </a:p>
      </dgm:t>
    </dgm:pt>
    <dgm:pt modelId="{06F65D92-9694-4DE0-B8A5-7E47D0532C30}" type="parTrans" cxnId="{7EF0B5B4-DC9F-4D4F-A965-7AD06F04DD01}">
      <dgm:prSet/>
      <dgm:spPr/>
      <dgm:t>
        <a:bodyPr/>
        <a:lstStyle/>
        <a:p>
          <a:endParaRPr lang="nl-NL"/>
        </a:p>
      </dgm:t>
    </dgm:pt>
    <dgm:pt modelId="{509EA844-AC97-4167-88CB-878C77AB4DBE}" type="sibTrans" cxnId="{7EF0B5B4-DC9F-4D4F-A965-7AD06F04DD01}">
      <dgm:prSet/>
      <dgm:spPr/>
      <dgm:t>
        <a:bodyPr/>
        <a:lstStyle/>
        <a:p>
          <a:endParaRPr lang="nl-NL"/>
        </a:p>
      </dgm:t>
    </dgm:pt>
    <dgm:pt modelId="{F83788CD-6E8B-4F10-90E5-2A4EDC16D07A}" type="pres">
      <dgm:prSet presAssocID="{DDB3CEAE-FBA8-4B99-B2DC-8CB885AC51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F6A0AFF-165E-4CEC-8AE0-E469775F3DC2}" type="pres">
      <dgm:prSet presAssocID="{5992CA8C-712A-4DBC-9450-1E63036759B0}" presName="hierRoot1" presStyleCnt="0">
        <dgm:presLayoutVars>
          <dgm:hierBranch val="init"/>
        </dgm:presLayoutVars>
      </dgm:prSet>
      <dgm:spPr/>
    </dgm:pt>
    <dgm:pt modelId="{2D04CDC5-AA28-4AAF-9CEC-081D51F5D0EC}" type="pres">
      <dgm:prSet presAssocID="{5992CA8C-712A-4DBC-9450-1E63036759B0}" presName="rootComposite1" presStyleCnt="0"/>
      <dgm:spPr/>
    </dgm:pt>
    <dgm:pt modelId="{2081DF20-40B8-4DE7-BA97-21ED5CAC36C8}" type="pres">
      <dgm:prSet presAssocID="{5992CA8C-712A-4DBC-9450-1E63036759B0}" presName="rootText1" presStyleLbl="node0" presStyleIdx="0" presStyleCnt="5">
        <dgm:presLayoutVars>
          <dgm:chPref val="3"/>
        </dgm:presLayoutVars>
      </dgm:prSet>
      <dgm:spPr/>
    </dgm:pt>
    <dgm:pt modelId="{A7BC2D5B-2CCD-46A0-AFBE-84296FDE2502}" type="pres">
      <dgm:prSet presAssocID="{5992CA8C-712A-4DBC-9450-1E63036759B0}" presName="rootConnector1" presStyleLbl="node1" presStyleIdx="0" presStyleCnt="0"/>
      <dgm:spPr/>
    </dgm:pt>
    <dgm:pt modelId="{005FF81A-2021-4C68-9936-AE48E984BBE5}" type="pres">
      <dgm:prSet presAssocID="{5992CA8C-712A-4DBC-9450-1E63036759B0}" presName="hierChild2" presStyleCnt="0"/>
      <dgm:spPr/>
    </dgm:pt>
    <dgm:pt modelId="{B4D8A9BC-6CD0-48FA-BEE1-2F2BA21784D8}" type="pres">
      <dgm:prSet presAssocID="{5992CA8C-712A-4DBC-9450-1E63036759B0}" presName="hierChild3" presStyleCnt="0"/>
      <dgm:spPr/>
    </dgm:pt>
    <dgm:pt modelId="{01BBD13F-90A6-4817-8483-B1C5BA5A415B}" type="pres">
      <dgm:prSet presAssocID="{4E262AD3-C879-4B99-9AC8-7AF382F95CCC}" presName="hierRoot1" presStyleCnt="0">
        <dgm:presLayoutVars>
          <dgm:hierBranch val="init"/>
        </dgm:presLayoutVars>
      </dgm:prSet>
      <dgm:spPr/>
    </dgm:pt>
    <dgm:pt modelId="{4210E057-DD20-4B98-A2D6-EC64AFA4244B}" type="pres">
      <dgm:prSet presAssocID="{4E262AD3-C879-4B99-9AC8-7AF382F95CCC}" presName="rootComposite1" presStyleCnt="0"/>
      <dgm:spPr/>
    </dgm:pt>
    <dgm:pt modelId="{42272A36-EC8B-469A-AA8B-C2B95A3192EF}" type="pres">
      <dgm:prSet presAssocID="{4E262AD3-C879-4B99-9AC8-7AF382F95CCC}" presName="rootText1" presStyleLbl="node0" presStyleIdx="1" presStyleCnt="5">
        <dgm:presLayoutVars>
          <dgm:chPref val="3"/>
        </dgm:presLayoutVars>
      </dgm:prSet>
      <dgm:spPr/>
    </dgm:pt>
    <dgm:pt modelId="{8B07F9A5-2226-44B4-98A3-A34C6C69F4C6}" type="pres">
      <dgm:prSet presAssocID="{4E262AD3-C879-4B99-9AC8-7AF382F95CCC}" presName="rootConnector1" presStyleLbl="node1" presStyleIdx="0" presStyleCnt="0"/>
      <dgm:spPr/>
    </dgm:pt>
    <dgm:pt modelId="{57C38DA3-2F89-4395-8228-B042761C3E43}" type="pres">
      <dgm:prSet presAssocID="{4E262AD3-C879-4B99-9AC8-7AF382F95CCC}" presName="hierChild2" presStyleCnt="0"/>
      <dgm:spPr/>
    </dgm:pt>
    <dgm:pt modelId="{C08988BE-C5A4-40F2-8BB9-F634033007F0}" type="pres">
      <dgm:prSet presAssocID="{4E262AD3-C879-4B99-9AC8-7AF382F95CCC}" presName="hierChild3" presStyleCnt="0"/>
      <dgm:spPr/>
    </dgm:pt>
    <dgm:pt modelId="{2EAA75C0-42C7-493B-A731-1B2C8E8EF4C1}" type="pres">
      <dgm:prSet presAssocID="{2CCCD06A-AFE0-4F8E-B9CA-634E71381AB3}" presName="hierRoot1" presStyleCnt="0">
        <dgm:presLayoutVars>
          <dgm:hierBranch val="init"/>
        </dgm:presLayoutVars>
      </dgm:prSet>
      <dgm:spPr/>
    </dgm:pt>
    <dgm:pt modelId="{C9A9B1B9-135A-4A92-B4A8-C1F1E5AF256C}" type="pres">
      <dgm:prSet presAssocID="{2CCCD06A-AFE0-4F8E-B9CA-634E71381AB3}" presName="rootComposite1" presStyleCnt="0"/>
      <dgm:spPr/>
    </dgm:pt>
    <dgm:pt modelId="{6604244B-3C6D-4FD4-8D5E-343E7FF1BEDB}" type="pres">
      <dgm:prSet presAssocID="{2CCCD06A-AFE0-4F8E-B9CA-634E71381AB3}" presName="rootText1" presStyleLbl="node0" presStyleIdx="2" presStyleCnt="5">
        <dgm:presLayoutVars>
          <dgm:chPref val="3"/>
        </dgm:presLayoutVars>
      </dgm:prSet>
      <dgm:spPr/>
    </dgm:pt>
    <dgm:pt modelId="{B7A8AE0D-F45A-44FF-8028-AF286AAA9A1B}" type="pres">
      <dgm:prSet presAssocID="{2CCCD06A-AFE0-4F8E-B9CA-634E71381AB3}" presName="rootConnector1" presStyleLbl="node1" presStyleIdx="0" presStyleCnt="0"/>
      <dgm:spPr/>
    </dgm:pt>
    <dgm:pt modelId="{94107FB8-5B6E-4C64-B277-1020D89EB00F}" type="pres">
      <dgm:prSet presAssocID="{2CCCD06A-AFE0-4F8E-B9CA-634E71381AB3}" presName="hierChild2" presStyleCnt="0"/>
      <dgm:spPr/>
    </dgm:pt>
    <dgm:pt modelId="{8AAFD80C-F9C4-4D58-A911-CB1D398646B4}" type="pres">
      <dgm:prSet presAssocID="{1E63E708-1257-4B83-8D98-223E3F4A48F9}" presName="Name37" presStyleLbl="parChTrans1D2" presStyleIdx="0" presStyleCnt="4"/>
      <dgm:spPr/>
    </dgm:pt>
    <dgm:pt modelId="{A3C251A2-7FDF-46CB-BAC9-51FB550B683F}" type="pres">
      <dgm:prSet presAssocID="{2227A7FC-3D84-45C8-9C2E-5A924EFE2F7E}" presName="hierRoot2" presStyleCnt="0">
        <dgm:presLayoutVars>
          <dgm:hierBranch val="init"/>
        </dgm:presLayoutVars>
      </dgm:prSet>
      <dgm:spPr/>
    </dgm:pt>
    <dgm:pt modelId="{6F2D4589-FDC1-457C-8586-42B57F695E78}" type="pres">
      <dgm:prSet presAssocID="{2227A7FC-3D84-45C8-9C2E-5A924EFE2F7E}" presName="rootComposite" presStyleCnt="0"/>
      <dgm:spPr/>
    </dgm:pt>
    <dgm:pt modelId="{6CF5FD22-6F70-443B-8546-0B2F51C27872}" type="pres">
      <dgm:prSet presAssocID="{2227A7FC-3D84-45C8-9C2E-5A924EFE2F7E}" presName="rootText" presStyleLbl="node2" presStyleIdx="0" presStyleCnt="4">
        <dgm:presLayoutVars>
          <dgm:chPref val="3"/>
        </dgm:presLayoutVars>
      </dgm:prSet>
      <dgm:spPr/>
    </dgm:pt>
    <dgm:pt modelId="{09385C36-F6E6-4DAD-8EB9-EAADA04EE36F}" type="pres">
      <dgm:prSet presAssocID="{2227A7FC-3D84-45C8-9C2E-5A924EFE2F7E}" presName="rootConnector" presStyleLbl="node2" presStyleIdx="0" presStyleCnt="4"/>
      <dgm:spPr/>
    </dgm:pt>
    <dgm:pt modelId="{86C0A980-BFDB-4380-BC82-593AF7841620}" type="pres">
      <dgm:prSet presAssocID="{2227A7FC-3D84-45C8-9C2E-5A924EFE2F7E}" presName="hierChild4" presStyleCnt="0"/>
      <dgm:spPr/>
    </dgm:pt>
    <dgm:pt modelId="{4A578136-BBAD-453E-8378-273357B51AC3}" type="pres">
      <dgm:prSet presAssocID="{BF577456-56EB-4649-A5A4-3D8C4C128EE9}" presName="Name37" presStyleLbl="parChTrans1D3" presStyleIdx="0" presStyleCnt="2"/>
      <dgm:spPr/>
    </dgm:pt>
    <dgm:pt modelId="{AB00FB4C-D596-427F-BB14-34AAEF56B700}" type="pres">
      <dgm:prSet presAssocID="{BD3E2078-75B5-4559-9738-C7861E5DF21D}" presName="hierRoot2" presStyleCnt="0">
        <dgm:presLayoutVars>
          <dgm:hierBranch val="init"/>
        </dgm:presLayoutVars>
      </dgm:prSet>
      <dgm:spPr/>
    </dgm:pt>
    <dgm:pt modelId="{D1E4DD01-57B6-4542-A7A4-B51FD41783FC}" type="pres">
      <dgm:prSet presAssocID="{BD3E2078-75B5-4559-9738-C7861E5DF21D}" presName="rootComposite" presStyleCnt="0"/>
      <dgm:spPr/>
    </dgm:pt>
    <dgm:pt modelId="{6785855A-6CEF-42E6-8122-418DF42F9C00}" type="pres">
      <dgm:prSet presAssocID="{BD3E2078-75B5-4559-9738-C7861E5DF21D}" presName="rootText" presStyleLbl="node3" presStyleIdx="0" presStyleCnt="2">
        <dgm:presLayoutVars>
          <dgm:chPref val="3"/>
        </dgm:presLayoutVars>
      </dgm:prSet>
      <dgm:spPr/>
    </dgm:pt>
    <dgm:pt modelId="{3342A47D-00FB-4429-83CF-C714FD8FAF5D}" type="pres">
      <dgm:prSet presAssocID="{BD3E2078-75B5-4559-9738-C7861E5DF21D}" presName="rootConnector" presStyleLbl="node3" presStyleIdx="0" presStyleCnt="2"/>
      <dgm:spPr/>
    </dgm:pt>
    <dgm:pt modelId="{125BE8B3-0138-4152-8496-ED40C22ECC76}" type="pres">
      <dgm:prSet presAssocID="{BD3E2078-75B5-4559-9738-C7861E5DF21D}" presName="hierChild4" presStyleCnt="0"/>
      <dgm:spPr/>
    </dgm:pt>
    <dgm:pt modelId="{A387C7F2-870B-4CC2-B1B9-66ED2A534A0B}" type="pres">
      <dgm:prSet presAssocID="{BD3E2078-75B5-4559-9738-C7861E5DF21D}" presName="hierChild5" presStyleCnt="0"/>
      <dgm:spPr/>
    </dgm:pt>
    <dgm:pt modelId="{ED836DE9-CC03-42A7-932D-B380E8D47669}" type="pres">
      <dgm:prSet presAssocID="{2C5FEC4D-3BE4-4A8E-A4D7-6B872E12E7B6}" presName="Name37" presStyleLbl="parChTrans1D3" presStyleIdx="1" presStyleCnt="2"/>
      <dgm:spPr/>
    </dgm:pt>
    <dgm:pt modelId="{A5AB491D-C2DA-4196-9E70-821CF6C65F23}" type="pres">
      <dgm:prSet presAssocID="{22424432-16AC-40DF-82DC-EE0D96DA56F5}" presName="hierRoot2" presStyleCnt="0">
        <dgm:presLayoutVars>
          <dgm:hierBranch val="init"/>
        </dgm:presLayoutVars>
      </dgm:prSet>
      <dgm:spPr/>
    </dgm:pt>
    <dgm:pt modelId="{CE551CE7-B51A-48A9-94CE-4252F47E73C3}" type="pres">
      <dgm:prSet presAssocID="{22424432-16AC-40DF-82DC-EE0D96DA56F5}" presName="rootComposite" presStyleCnt="0"/>
      <dgm:spPr/>
    </dgm:pt>
    <dgm:pt modelId="{33C23F3D-9685-48E6-BD29-7E0DBEE4F260}" type="pres">
      <dgm:prSet presAssocID="{22424432-16AC-40DF-82DC-EE0D96DA56F5}" presName="rootText" presStyleLbl="node3" presStyleIdx="1" presStyleCnt="2">
        <dgm:presLayoutVars>
          <dgm:chPref val="3"/>
        </dgm:presLayoutVars>
      </dgm:prSet>
      <dgm:spPr/>
    </dgm:pt>
    <dgm:pt modelId="{D6466C1D-E5CF-4B80-81E0-BF36E9E8DFB3}" type="pres">
      <dgm:prSet presAssocID="{22424432-16AC-40DF-82DC-EE0D96DA56F5}" presName="rootConnector" presStyleLbl="node3" presStyleIdx="1" presStyleCnt="2"/>
      <dgm:spPr/>
    </dgm:pt>
    <dgm:pt modelId="{3D55C4F8-13BB-497A-83C9-19BEAC01EF2C}" type="pres">
      <dgm:prSet presAssocID="{22424432-16AC-40DF-82DC-EE0D96DA56F5}" presName="hierChild4" presStyleCnt="0"/>
      <dgm:spPr/>
    </dgm:pt>
    <dgm:pt modelId="{E2D5DE84-52CA-4AFC-9526-741664E5CEC9}" type="pres">
      <dgm:prSet presAssocID="{22424432-16AC-40DF-82DC-EE0D96DA56F5}" presName="hierChild5" presStyleCnt="0"/>
      <dgm:spPr/>
    </dgm:pt>
    <dgm:pt modelId="{47745D3B-6E61-4850-A11F-DA150B33529A}" type="pres">
      <dgm:prSet presAssocID="{2227A7FC-3D84-45C8-9C2E-5A924EFE2F7E}" presName="hierChild5" presStyleCnt="0"/>
      <dgm:spPr/>
    </dgm:pt>
    <dgm:pt modelId="{2FDF4EAD-C555-4EAB-83B2-D7066EA3C600}" type="pres">
      <dgm:prSet presAssocID="{AEBE66BD-DF18-4CC7-ABB5-C7545A32304A}" presName="Name37" presStyleLbl="parChTrans1D2" presStyleIdx="1" presStyleCnt="4"/>
      <dgm:spPr/>
    </dgm:pt>
    <dgm:pt modelId="{8B7DA403-96DE-4409-9081-B8EC0EAC9C5E}" type="pres">
      <dgm:prSet presAssocID="{322AB475-71BC-47CC-BB04-70378BFD15C1}" presName="hierRoot2" presStyleCnt="0">
        <dgm:presLayoutVars>
          <dgm:hierBranch val="init"/>
        </dgm:presLayoutVars>
      </dgm:prSet>
      <dgm:spPr/>
    </dgm:pt>
    <dgm:pt modelId="{836076F3-74FF-44E2-A9BF-2726765577CA}" type="pres">
      <dgm:prSet presAssocID="{322AB475-71BC-47CC-BB04-70378BFD15C1}" presName="rootComposite" presStyleCnt="0"/>
      <dgm:spPr/>
    </dgm:pt>
    <dgm:pt modelId="{480A28B0-9878-4072-AD54-D08601C15F38}" type="pres">
      <dgm:prSet presAssocID="{322AB475-71BC-47CC-BB04-70378BFD15C1}" presName="rootText" presStyleLbl="node2" presStyleIdx="1" presStyleCnt="4">
        <dgm:presLayoutVars>
          <dgm:chPref val="3"/>
        </dgm:presLayoutVars>
      </dgm:prSet>
      <dgm:spPr/>
    </dgm:pt>
    <dgm:pt modelId="{58A9E62F-0A71-453A-9650-178F2EC5EA73}" type="pres">
      <dgm:prSet presAssocID="{322AB475-71BC-47CC-BB04-70378BFD15C1}" presName="rootConnector" presStyleLbl="node2" presStyleIdx="1" presStyleCnt="4"/>
      <dgm:spPr/>
    </dgm:pt>
    <dgm:pt modelId="{11C23243-9648-43C3-A8C9-82593574907E}" type="pres">
      <dgm:prSet presAssocID="{322AB475-71BC-47CC-BB04-70378BFD15C1}" presName="hierChild4" presStyleCnt="0"/>
      <dgm:spPr/>
    </dgm:pt>
    <dgm:pt modelId="{3F9B04A3-C320-46A9-9A1C-0FD0C4FF0110}" type="pres">
      <dgm:prSet presAssocID="{322AB475-71BC-47CC-BB04-70378BFD15C1}" presName="hierChild5" presStyleCnt="0"/>
      <dgm:spPr/>
    </dgm:pt>
    <dgm:pt modelId="{59D25913-67EE-465A-B891-468AA83998AD}" type="pres">
      <dgm:prSet presAssocID="{86CCEAF5-7031-48B0-98AC-ACEC0AA34AB2}" presName="Name37" presStyleLbl="parChTrans1D2" presStyleIdx="2" presStyleCnt="4"/>
      <dgm:spPr/>
    </dgm:pt>
    <dgm:pt modelId="{78BCC178-5CC6-4541-882A-90BDD536331A}" type="pres">
      <dgm:prSet presAssocID="{938206BD-8307-43BA-AFF7-FE4E033EF529}" presName="hierRoot2" presStyleCnt="0">
        <dgm:presLayoutVars>
          <dgm:hierBranch val="init"/>
        </dgm:presLayoutVars>
      </dgm:prSet>
      <dgm:spPr/>
    </dgm:pt>
    <dgm:pt modelId="{35084466-C67D-49D5-940A-63C90C66D7D8}" type="pres">
      <dgm:prSet presAssocID="{938206BD-8307-43BA-AFF7-FE4E033EF529}" presName="rootComposite" presStyleCnt="0"/>
      <dgm:spPr/>
    </dgm:pt>
    <dgm:pt modelId="{CB8CB67E-8877-4AB7-871A-1E008B2DB427}" type="pres">
      <dgm:prSet presAssocID="{938206BD-8307-43BA-AFF7-FE4E033EF529}" presName="rootText" presStyleLbl="node2" presStyleIdx="2" presStyleCnt="4">
        <dgm:presLayoutVars>
          <dgm:chPref val="3"/>
        </dgm:presLayoutVars>
      </dgm:prSet>
      <dgm:spPr/>
    </dgm:pt>
    <dgm:pt modelId="{53ADA41B-4469-415F-958C-AC24CAE7686F}" type="pres">
      <dgm:prSet presAssocID="{938206BD-8307-43BA-AFF7-FE4E033EF529}" presName="rootConnector" presStyleLbl="node2" presStyleIdx="2" presStyleCnt="4"/>
      <dgm:spPr/>
    </dgm:pt>
    <dgm:pt modelId="{E4AC06D8-9A97-425D-A46F-84A1DD7F4069}" type="pres">
      <dgm:prSet presAssocID="{938206BD-8307-43BA-AFF7-FE4E033EF529}" presName="hierChild4" presStyleCnt="0"/>
      <dgm:spPr/>
    </dgm:pt>
    <dgm:pt modelId="{88F9B888-6CDD-4940-A99C-563B0CAEC7D4}" type="pres">
      <dgm:prSet presAssocID="{938206BD-8307-43BA-AFF7-FE4E033EF529}" presName="hierChild5" presStyleCnt="0"/>
      <dgm:spPr/>
    </dgm:pt>
    <dgm:pt modelId="{B89F05CB-9F2B-4C94-9DFA-4AB3E838CB51}" type="pres">
      <dgm:prSet presAssocID="{E08DAEBD-D098-4628-A297-9525A93A6C4A}" presName="Name37" presStyleLbl="parChTrans1D2" presStyleIdx="3" presStyleCnt="4"/>
      <dgm:spPr/>
    </dgm:pt>
    <dgm:pt modelId="{980C7F26-A81F-4F53-957E-AAA230C7806C}" type="pres">
      <dgm:prSet presAssocID="{9489CC88-5C5A-4BCB-AE84-A6B3B40AA110}" presName="hierRoot2" presStyleCnt="0">
        <dgm:presLayoutVars>
          <dgm:hierBranch val="init"/>
        </dgm:presLayoutVars>
      </dgm:prSet>
      <dgm:spPr/>
    </dgm:pt>
    <dgm:pt modelId="{1CAFDA56-7CEE-4662-AB39-B2FE186F8F02}" type="pres">
      <dgm:prSet presAssocID="{9489CC88-5C5A-4BCB-AE84-A6B3B40AA110}" presName="rootComposite" presStyleCnt="0"/>
      <dgm:spPr/>
    </dgm:pt>
    <dgm:pt modelId="{9DFEFFC3-F160-4D2B-BFCC-8131B6473837}" type="pres">
      <dgm:prSet presAssocID="{9489CC88-5C5A-4BCB-AE84-A6B3B40AA110}" presName="rootText" presStyleLbl="node2" presStyleIdx="3" presStyleCnt="4">
        <dgm:presLayoutVars>
          <dgm:chPref val="3"/>
        </dgm:presLayoutVars>
      </dgm:prSet>
      <dgm:spPr/>
    </dgm:pt>
    <dgm:pt modelId="{430E0E44-43D3-4585-8FD4-D4765BAC62E9}" type="pres">
      <dgm:prSet presAssocID="{9489CC88-5C5A-4BCB-AE84-A6B3B40AA110}" presName="rootConnector" presStyleLbl="node2" presStyleIdx="3" presStyleCnt="4"/>
      <dgm:spPr/>
    </dgm:pt>
    <dgm:pt modelId="{250B6BCA-9FED-4006-A330-DF448E6D8FC0}" type="pres">
      <dgm:prSet presAssocID="{9489CC88-5C5A-4BCB-AE84-A6B3B40AA110}" presName="hierChild4" presStyleCnt="0"/>
      <dgm:spPr/>
    </dgm:pt>
    <dgm:pt modelId="{4D8B116C-5646-457F-A046-26580D9CB0D9}" type="pres">
      <dgm:prSet presAssocID="{9489CC88-5C5A-4BCB-AE84-A6B3B40AA110}" presName="hierChild5" presStyleCnt="0"/>
      <dgm:spPr/>
    </dgm:pt>
    <dgm:pt modelId="{DD6E6BFA-851D-492F-BA33-AF06EE0B8401}" type="pres">
      <dgm:prSet presAssocID="{2CCCD06A-AFE0-4F8E-B9CA-634E71381AB3}" presName="hierChild3" presStyleCnt="0"/>
      <dgm:spPr/>
    </dgm:pt>
    <dgm:pt modelId="{5D121DD9-15CB-449C-8CCF-0D6092187BD3}" type="pres">
      <dgm:prSet presAssocID="{022C6621-1C5C-4CD5-892B-45028D64ADB0}" presName="hierRoot1" presStyleCnt="0">
        <dgm:presLayoutVars>
          <dgm:hierBranch val="init"/>
        </dgm:presLayoutVars>
      </dgm:prSet>
      <dgm:spPr/>
    </dgm:pt>
    <dgm:pt modelId="{1B5FB3BC-FFC0-4E16-8F9A-4699A47A5EE5}" type="pres">
      <dgm:prSet presAssocID="{022C6621-1C5C-4CD5-892B-45028D64ADB0}" presName="rootComposite1" presStyleCnt="0"/>
      <dgm:spPr/>
    </dgm:pt>
    <dgm:pt modelId="{1FFB8A5A-2007-4963-B1DA-EA9083A20701}" type="pres">
      <dgm:prSet presAssocID="{022C6621-1C5C-4CD5-892B-45028D64ADB0}" presName="rootText1" presStyleLbl="node0" presStyleIdx="3" presStyleCnt="5">
        <dgm:presLayoutVars>
          <dgm:chPref val="3"/>
        </dgm:presLayoutVars>
      </dgm:prSet>
      <dgm:spPr/>
    </dgm:pt>
    <dgm:pt modelId="{89326223-27C8-4C22-8EC5-65B67BFB1A9F}" type="pres">
      <dgm:prSet presAssocID="{022C6621-1C5C-4CD5-892B-45028D64ADB0}" presName="rootConnector1" presStyleLbl="node1" presStyleIdx="0" presStyleCnt="0"/>
      <dgm:spPr/>
    </dgm:pt>
    <dgm:pt modelId="{3777427E-098A-455A-BFD2-0CC2E5E7FFF1}" type="pres">
      <dgm:prSet presAssocID="{022C6621-1C5C-4CD5-892B-45028D64ADB0}" presName="hierChild2" presStyleCnt="0"/>
      <dgm:spPr/>
    </dgm:pt>
    <dgm:pt modelId="{83A7D0D3-56C2-4CEF-98DE-0C051DCD00A5}" type="pres">
      <dgm:prSet presAssocID="{022C6621-1C5C-4CD5-892B-45028D64ADB0}" presName="hierChild3" presStyleCnt="0"/>
      <dgm:spPr/>
    </dgm:pt>
    <dgm:pt modelId="{8CA826AD-6FCF-4918-B6E5-AADC4CE8945C}" type="pres">
      <dgm:prSet presAssocID="{58AA8D5C-148F-4A5A-BBFB-436F90D9581F}" presName="hierRoot1" presStyleCnt="0">
        <dgm:presLayoutVars>
          <dgm:hierBranch val="init"/>
        </dgm:presLayoutVars>
      </dgm:prSet>
      <dgm:spPr/>
    </dgm:pt>
    <dgm:pt modelId="{2D97A038-4F83-467C-A897-DC3818C4E109}" type="pres">
      <dgm:prSet presAssocID="{58AA8D5C-148F-4A5A-BBFB-436F90D9581F}" presName="rootComposite1" presStyleCnt="0"/>
      <dgm:spPr/>
    </dgm:pt>
    <dgm:pt modelId="{237F8783-7A06-4856-91C4-3CA0AB8B03CF}" type="pres">
      <dgm:prSet presAssocID="{58AA8D5C-148F-4A5A-BBFB-436F90D9581F}" presName="rootText1" presStyleLbl="node0" presStyleIdx="4" presStyleCnt="5">
        <dgm:presLayoutVars>
          <dgm:chPref val="3"/>
        </dgm:presLayoutVars>
      </dgm:prSet>
      <dgm:spPr/>
    </dgm:pt>
    <dgm:pt modelId="{2EC0ABA4-C164-46CF-9186-39229BAD4175}" type="pres">
      <dgm:prSet presAssocID="{58AA8D5C-148F-4A5A-BBFB-436F90D9581F}" presName="rootConnector1" presStyleLbl="node1" presStyleIdx="0" presStyleCnt="0"/>
      <dgm:spPr/>
    </dgm:pt>
    <dgm:pt modelId="{C59BE4AA-E79C-4952-92FF-C31298BC1A57}" type="pres">
      <dgm:prSet presAssocID="{58AA8D5C-148F-4A5A-BBFB-436F90D9581F}" presName="hierChild2" presStyleCnt="0"/>
      <dgm:spPr/>
    </dgm:pt>
    <dgm:pt modelId="{8EE2EA67-C091-4519-ADE9-10B700123A69}" type="pres">
      <dgm:prSet presAssocID="{58AA8D5C-148F-4A5A-BBFB-436F90D9581F}" presName="hierChild3" presStyleCnt="0"/>
      <dgm:spPr/>
    </dgm:pt>
  </dgm:ptLst>
  <dgm:cxnLst>
    <dgm:cxn modelId="{4C409502-047D-4FBE-8164-3659D08E6754}" type="presOf" srcId="{2CCCD06A-AFE0-4F8E-B9CA-634E71381AB3}" destId="{6604244B-3C6D-4FD4-8D5E-343E7FF1BEDB}" srcOrd="0" destOrd="0" presId="urn:microsoft.com/office/officeart/2005/8/layout/orgChart1"/>
    <dgm:cxn modelId="{A39A2204-4B9D-4C1B-83AD-9DFEA3DCF229}" srcId="{2227A7FC-3D84-45C8-9C2E-5A924EFE2F7E}" destId="{22424432-16AC-40DF-82DC-EE0D96DA56F5}" srcOrd="1" destOrd="0" parTransId="{2C5FEC4D-3BE4-4A8E-A4D7-6B872E12E7B6}" sibTransId="{A412B661-6EDC-4E22-8005-434E54E2ABB9}"/>
    <dgm:cxn modelId="{004FAF0F-8D46-4FE1-8017-1E8C75074399}" type="presOf" srcId="{1E63E708-1257-4B83-8D98-223E3F4A48F9}" destId="{8AAFD80C-F9C4-4D58-A911-CB1D398646B4}" srcOrd="0" destOrd="0" presId="urn:microsoft.com/office/officeart/2005/8/layout/orgChart1"/>
    <dgm:cxn modelId="{5F6DC221-04F9-4785-8B2C-E8083F805777}" type="presOf" srcId="{BF577456-56EB-4649-A5A4-3D8C4C128EE9}" destId="{4A578136-BBAD-453E-8378-273357B51AC3}" srcOrd="0" destOrd="0" presId="urn:microsoft.com/office/officeart/2005/8/layout/orgChart1"/>
    <dgm:cxn modelId="{83380B23-10B5-437D-B635-9ED57CE9F1AE}" srcId="{DDB3CEAE-FBA8-4B99-B2DC-8CB885AC51D8}" destId="{4E262AD3-C879-4B99-9AC8-7AF382F95CCC}" srcOrd="1" destOrd="0" parTransId="{6CE16903-C57E-41A9-8445-E6C2B710D930}" sibTransId="{DC0AA9FD-F991-40AC-B915-8813DF490BCA}"/>
    <dgm:cxn modelId="{DF890C27-DFDF-4204-94E8-B1A49F14ABC5}" type="presOf" srcId="{22424432-16AC-40DF-82DC-EE0D96DA56F5}" destId="{33C23F3D-9685-48E6-BD29-7E0DBEE4F260}" srcOrd="0" destOrd="0" presId="urn:microsoft.com/office/officeart/2005/8/layout/orgChart1"/>
    <dgm:cxn modelId="{02A9B128-7CC0-451B-BD97-5FED9DFDD454}" type="presOf" srcId="{9489CC88-5C5A-4BCB-AE84-A6B3B40AA110}" destId="{9DFEFFC3-F160-4D2B-BFCC-8131B6473837}" srcOrd="0" destOrd="0" presId="urn:microsoft.com/office/officeart/2005/8/layout/orgChart1"/>
    <dgm:cxn modelId="{89C1B02E-9A06-48B9-877E-7C8C8DB8DEC5}" type="presOf" srcId="{2C5FEC4D-3BE4-4A8E-A4D7-6B872E12E7B6}" destId="{ED836DE9-CC03-42A7-932D-B380E8D47669}" srcOrd="0" destOrd="0" presId="urn:microsoft.com/office/officeart/2005/8/layout/orgChart1"/>
    <dgm:cxn modelId="{FF53FF3A-06BA-4E4F-B65D-842099BE6FAF}" type="presOf" srcId="{322AB475-71BC-47CC-BB04-70378BFD15C1}" destId="{58A9E62F-0A71-453A-9650-178F2EC5EA73}" srcOrd="1" destOrd="0" presId="urn:microsoft.com/office/officeart/2005/8/layout/orgChart1"/>
    <dgm:cxn modelId="{D4BE603B-53EE-4861-A84B-0DC154D6CEFD}" type="presOf" srcId="{E08DAEBD-D098-4628-A297-9525A93A6C4A}" destId="{B89F05CB-9F2B-4C94-9DFA-4AB3E838CB51}" srcOrd="0" destOrd="0" presId="urn:microsoft.com/office/officeart/2005/8/layout/orgChart1"/>
    <dgm:cxn modelId="{035E783C-C33A-4542-9AE7-3B064D94E2B2}" type="presOf" srcId="{938206BD-8307-43BA-AFF7-FE4E033EF529}" destId="{53ADA41B-4469-415F-958C-AC24CAE7686F}" srcOrd="1" destOrd="0" presId="urn:microsoft.com/office/officeart/2005/8/layout/orgChart1"/>
    <dgm:cxn modelId="{BA1E743E-A1CF-47F3-8462-FD13DDD62B37}" srcId="{2227A7FC-3D84-45C8-9C2E-5A924EFE2F7E}" destId="{BD3E2078-75B5-4559-9738-C7861E5DF21D}" srcOrd="0" destOrd="0" parTransId="{BF577456-56EB-4649-A5A4-3D8C4C128EE9}" sibTransId="{0101F831-49D3-45FC-8816-E02621E81721}"/>
    <dgm:cxn modelId="{05354F5E-EB78-40DE-BB96-52DA6F492F6A}" type="presOf" srcId="{2227A7FC-3D84-45C8-9C2E-5A924EFE2F7E}" destId="{6CF5FD22-6F70-443B-8546-0B2F51C27872}" srcOrd="0" destOrd="0" presId="urn:microsoft.com/office/officeart/2005/8/layout/orgChart1"/>
    <dgm:cxn modelId="{AC21A169-8DD8-4BF0-972B-B14CC54D961F}" type="presOf" srcId="{58AA8D5C-148F-4A5A-BBFB-436F90D9581F}" destId="{237F8783-7A06-4856-91C4-3CA0AB8B03CF}" srcOrd="0" destOrd="0" presId="urn:microsoft.com/office/officeart/2005/8/layout/orgChart1"/>
    <dgm:cxn modelId="{19EBB86A-DFBF-4FAE-A548-73F35EA3AEE8}" type="presOf" srcId="{DDB3CEAE-FBA8-4B99-B2DC-8CB885AC51D8}" destId="{F83788CD-6E8B-4F10-90E5-2A4EDC16D07A}" srcOrd="0" destOrd="0" presId="urn:microsoft.com/office/officeart/2005/8/layout/orgChart1"/>
    <dgm:cxn modelId="{894CE16F-658C-4393-844F-E45F227D0C5A}" srcId="{2CCCD06A-AFE0-4F8E-B9CA-634E71381AB3}" destId="{9489CC88-5C5A-4BCB-AE84-A6B3B40AA110}" srcOrd="3" destOrd="0" parTransId="{E08DAEBD-D098-4628-A297-9525A93A6C4A}" sibTransId="{52893B8E-5CCD-4755-9251-BBEF36722A1A}"/>
    <dgm:cxn modelId="{85750A72-4BBA-421B-8B57-177865996A4E}" type="presOf" srcId="{BD3E2078-75B5-4559-9738-C7861E5DF21D}" destId="{6785855A-6CEF-42E6-8122-418DF42F9C00}" srcOrd="0" destOrd="0" presId="urn:microsoft.com/office/officeart/2005/8/layout/orgChart1"/>
    <dgm:cxn modelId="{D07D8D72-5544-44AB-97FE-72207650B335}" type="presOf" srcId="{5992CA8C-712A-4DBC-9450-1E63036759B0}" destId="{2081DF20-40B8-4DE7-BA97-21ED5CAC36C8}" srcOrd="0" destOrd="0" presId="urn:microsoft.com/office/officeart/2005/8/layout/orgChart1"/>
    <dgm:cxn modelId="{0B779679-5515-4E11-A6B9-B15894609CF0}" type="presOf" srcId="{022C6621-1C5C-4CD5-892B-45028D64ADB0}" destId="{1FFB8A5A-2007-4963-B1DA-EA9083A20701}" srcOrd="0" destOrd="0" presId="urn:microsoft.com/office/officeart/2005/8/layout/orgChart1"/>
    <dgm:cxn modelId="{A7546C7F-D4FB-46BD-A58B-AE38ED4DCB8A}" type="presOf" srcId="{9489CC88-5C5A-4BCB-AE84-A6B3B40AA110}" destId="{430E0E44-43D3-4585-8FD4-D4765BAC62E9}" srcOrd="1" destOrd="0" presId="urn:microsoft.com/office/officeart/2005/8/layout/orgChart1"/>
    <dgm:cxn modelId="{EF564E80-7264-44B3-BC1F-F5AA3FFC8B12}" srcId="{DDB3CEAE-FBA8-4B99-B2DC-8CB885AC51D8}" destId="{022C6621-1C5C-4CD5-892B-45028D64ADB0}" srcOrd="3" destOrd="0" parTransId="{077CD067-1889-4337-8D39-6AB411AEBE44}" sibTransId="{E9B02D73-D70C-4C4E-A553-9D11F1534864}"/>
    <dgm:cxn modelId="{5752F581-C6C1-416B-BD2B-DD5A1E45FA64}" type="presOf" srcId="{86CCEAF5-7031-48B0-98AC-ACEC0AA34AB2}" destId="{59D25913-67EE-465A-B891-468AA83998AD}" srcOrd="0" destOrd="0" presId="urn:microsoft.com/office/officeart/2005/8/layout/orgChart1"/>
    <dgm:cxn modelId="{2949B794-A0FB-4E51-8AAE-B08274F85418}" srcId="{DDB3CEAE-FBA8-4B99-B2DC-8CB885AC51D8}" destId="{58AA8D5C-148F-4A5A-BBFB-436F90D9581F}" srcOrd="4" destOrd="0" parTransId="{1FED3F2F-F700-4D72-9EF9-2E8AF114BDD5}" sibTransId="{9A2E2EE5-49E3-48F8-AF38-3D4889BF6F62}"/>
    <dgm:cxn modelId="{D0F07B97-0798-4FF0-9462-D5AF76EC31DA}" type="presOf" srcId="{5992CA8C-712A-4DBC-9450-1E63036759B0}" destId="{A7BC2D5B-2CCD-46A0-AFBE-84296FDE2502}" srcOrd="1" destOrd="0" presId="urn:microsoft.com/office/officeart/2005/8/layout/orgChart1"/>
    <dgm:cxn modelId="{64CB3A98-035A-4413-A0BA-B2A9C50E0167}" type="presOf" srcId="{22424432-16AC-40DF-82DC-EE0D96DA56F5}" destId="{D6466C1D-E5CF-4B80-81E0-BF36E9E8DFB3}" srcOrd="1" destOrd="0" presId="urn:microsoft.com/office/officeart/2005/8/layout/orgChart1"/>
    <dgm:cxn modelId="{8E772EA4-6622-42AF-8EDD-CA60BFAD8839}" srcId="{DDB3CEAE-FBA8-4B99-B2DC-8CB885AC51D8}" destId="{2CCCD06A-AFE0-4F8E-B9CA-634E71381AB3}" srcOrd="2" destOrd="0" parTransId="{D48B4E6D-8B97-47F5-AAFF-EF16FBAF0289}" sibTransId="{C106A8EE-D521-4719-A06D-E8C5F84A2D76}"/>
    <dgm:cxn modelId="{7678AFA5-A399-45CB-A35B-2AD04123C289}" type="presOf" srcId="{022C6621-1C5C-4CD5-892B-45028D64ADB0}" destId="{89326223-27C8-4C22-8EC5-65B67BFB1A9F}" srcOrd="1" destOrd="0" presId="urn:microsoft.com/office/officeart/2005/8/layout/orgChart1"/>
    <dgm:cxn modelId="{C09D95A8-3595-4484-A618-00493DED1E50}" srcId="{2CCCD06A-AFE0-4F8E-B9CA-634E71381AB3}" destId="{322AB475-71BC-47CC-BB04-70378BFD15C1}" srcOrd="1" destOrd="0" parTransId="{AEBE66BD-DF18-4CC7-ABB5-C7545A32304A}" sibTransId="{FE829CC4-A720-4D2B-89FB-182AF14ED724}"/>
    <dgm:cxn modelId="{5446F8AA-5582-4227-BB44-44CF5A2AEADA}" type="presOf" srcId="{4E262AD3-C879-4B99-9AC8-7AF382F95CCC}" destId="{8B07F9A5-2226-44B4-98A3-A34C6C69F4C6}" srcOrd="1" destOrd="0" presId="urn:microsoft.com/office/officeart/2005/8/layout/orgChart1"/>
    <dgm:cxn modelId="{105CCFAC-7CBD-4ECC-B7C5-993BCD1BEA01}" type="presOf" srcId="{4E262AD3-C879-4B99-9AC8-7AF382F95CCC}" destId="{42272A36-EC8B-469A-AA8B-C2B95A3192EF}" srcOrd="0" destOrd="0" presId="urn:microsoft.com/office/officeart/2005/8/layout/orgChart1"/>
    <dgm:cxn modelId="{7EF0B5B4-DC9F-4D4F-A965-7AD06F04DD01}" srcId="{DDB3CEAE-FBA8-4B99-B2DC-8CB885AC51D8}" destId="{5992CA8C-712A-4DBC-9450-1E63036759B0}" srcOrd="0" destOrd="0" parTransId="{06F65D92-9694-4DE0-B8A5-7E47D0532C30}" sibTransId="{509EA844-AC97-4167-88CB-878C77AB4DBE}"/>
    <dgm:cxn modelId="{4EC4C5C1-26EC-4081-9352-F386D8190B72}" type="presOf" srcId="{322AB475-71BC-47CC-BB04-70378BFD15C1}" destId="{480A28B0-9878-4072-AD54-D08601C15F38}" srcOrd="0" destOrd="0" presId="urn:microsoft.com/office/officeart/2005/8/layout/orgChart1"/>
    <dgm:cxn modelId="{567891CF-E38F-41EC-9EF2-B21864BD8133}" type="presOf" srcId="{2CCCD06A-AFE0-4F8E-B9CA-634E71381AB3}" destId="{B7A8AE0D-F45A-44FF-8028-AF286AAA9A1B}" srcOrd="1" destOrd="0" presId="urn:microsoft.com/office/officeart/2005/8/layout/orgChart1"/>
    <dgm:cxn modelId="{F6C142D8-598B-4065-81DF-B0BCE917F8F0}" srcId="{2CCCD06A-AFE0-4F8E-B9CA-634E71381AB3}" destId="{938206BD-8307-43BA-AFF7-FE4E033EF529}" srcOrd="2" destOrd="0" parTransId="{86CCEAF5-7031-48B0-98AC-ACEC0AA34AB2}" sibTransId="{FF69F711-C2CB-415C-9326-6810E0D39790}"/>
    <dgm:cxn modelId="{AAAA0FD9-E682-4FAB-B28F-6A951FAEC641}" type="presOf" srcId="{58AA8D5C-148F-4A5A-BBFB-436F90D9581F}" destId="{2EC0ABA4-C164-46CF-9186-39229BAD4175}" srcOrd="1" destOrd="0" presId="urn:microsoft.com/office/officeart/2005/8/layout/orgChart1"/>
    <dgm:cxn modelId="{9B9E88DD-C54B-410E-AD01-F2125BD5EA8F}" type="presOf" srcId="{BD3E2078-75B5-4559-9738-C7861E5DF21D}" destId="{3342A47D-00FB-4429-83CF-C714FD8FAF5D}" srcOrd="1" destOrd="0" presId="urn:microsoft.com/office/officeart/2005/8/layout/orgChart1"/>
    <dgm:cxn modelId="{D16CE6E8-9AB5-4023-992A-2ACF37063D5B}" type="presOf" srcId="{938206BD-8307-43BA-AFF7-FE4E033EF529}" destId="{CB8CB67E-8877-4AB7-871A-1E008B2DB427}" srcOrd="0" destOrd="0" presId="urn:microsoft.com/office/officeart/2005/8/layout/orgChart1"/>
    <dgm:cxn modelId="{573852F3-F480-4922-B847-EDC74C24DB04}" srcId="{2CCCD06A-AFE0-4F8E-B9CA-634E71381AB3}" destId="{2227A7FC-3D84-45C8-9C2E-5A924EFE2F7E}" srcOrd="0" destOrd="0" parTransId="{1E63E708-1257-4B83-8D98-223E3F4A48F9}" sibTransId="{59C43424-8B61-430C-8DE1-B33B2D51A889}"/>
    <dgm:cxn modelId="{063076F4-C554-458C-86F2-85C30B9AA62C}" type="presOf" srcId="{AEBE66BD-DF18-4CC7-ABB5-C7545A32304A}" destId="{2FDF4EAD-C555-4EAB-83B2-D7066EA3C600}" srcOrd="0" destOrd="0" presId="urn:microsoft.com/office/officeart/2005/8/layout/orgChart1"/>
    <dgm:cxn modelId="{C098C0F6-438F-4CE5-A234-8524EA59D5EE}" type="presOf" srcId="{2227A7FC-3D84-45C8-9C2E-5A924EFE2F7E}" destId="{09385C36-F6E6-4DAD-8EB9-EAADA04EE36F}" srcOrd="1" destOrd="0" presId="urn:microsoft.com/office/officeart/2005/8/layout/orgChart1"/>
    <dgm:cxn modelId="{375C4F83-BE79-48EB-8CF3-57F033E35432}" type="presParOf" srcId="{F83788CD-6E8B-4F10-90E5-2A4EDC16D07A}" destId="{EF6A0AFF-165E-4CEC-8AE0-E469775F3DC2}" srcOrd="0" destOrd="0" presId="urn:microsoft.com/office/officeart/2005/8/layout/orgChart1"/>
    <dgm:cxn modelId="{D96BFAC8-AD50-4B34-B75B-CA87D476FBE6}" type="presParOf" srcId="{EF6A0AFF-165E-4CEC-8AE0-E469775F3DC2}" destId="{2D04CDC5-AA28-4AAF-9CEC-081D51F5D0EC}" srcOrd="0" destOrd="0" presId="urn:microsoft.com/office/officeart/2005/8/layout/orgChart1"/>
    <dgm:cxn modelId="{488CBC33-DB20-42B6-825E-CDB7BB9E6447}" type="presParOf" srcId="{2D04CDC5-AA28-4AAF-9CEC-081D51F5D0EC}" destId="{2081DF20-40B8-4DE7-BA97-21ED5CAC36C8}" srcOrd="0" destOrd="0" presId="urn:microsoft.com/office/officeart/2005/8/layout/orgChart1"/>
    <dgm:cxn modelId="{83734C6B-98FF-4E35-A729-1C9D772DA4D9}" type="presParOf" srcId="{2D04CDC5-AA28-4AAF-9CEC-081D51F5D0EC}" destId="{A7BC2D5B-2CCD-46A0-AFBE-84296FDE2502}" srcOrd="1" destOrd="0" presId="urn:microsoft.com/office/officeart/2005/8/layout/orgChart1"/>
    <dgm:cxn modelId="{0952E7EE-7491-43B4-9028-2A3AA74B820A}" type="presParOf" srcId="{EF6A0AFF-165E-4CEC-8AE0-E469775F3DC2}" destId="{005FF81A-2021-4C68-9936-AE48E984BBE5}" srcOrd="1" destOrd="0" presId="urn:microsoft.com/office/officeart/2005/8/layout/orgChart1"/>
    <dgm:cxn modelId="{410D1E06-ABAC-480C-B0CF-3D6E21DC0D8A}" type="presParOf" srcId="{EF6A0AFF-165E-4CEC-8AE0-E469775F3DC2}" destId="{B4D8A9BC-6CD0-48FA-BEE1-2F2BA21784D8}" srcOrd="2" destOrd="0" presId="urn:microsoft.com/office/officeart/2005/8/layout/orgChart1"/>
    <dgm:cxn modelId="{F24F66DE-3F26-464E-90BD-B1D78F1F2677}" type="presParOf" srcId="{F83788CD-6E8B-4F10-90E5-2A4EDC16D07A}" destId="{01BBD13F-90A6-4817-8483-B1C5BA5A415B}" srcOrd="1" destOrd="0" presId="urn:microsoft.com/office/officeart/2005/8/layout/orgChart1"/>
    <dgm:cxn modelId="{61B58D79-9506-48C5-864F-24B98E77FF40}" type="presParOf" srcId="{01BBD13F-90A6-4817-8483-B1C5BA5A415B}" destId="{4210E057-DD20-4B98-A2D6-EC64AFA4244B}" srcOrd="0" destOrd="0" presId="urn:microsoft.com/office/officeart/2005/8/layout/orgChart1"/>
    <dgm:cxn modelId="{E97D556C-EC94-48FE-842A-228E89D42436}" type="presParOf" srcId="{4210E057-DD20-4B98-A2D6-EC64AFA4244B}" destId="{42272A36-EC8B-469A-AA8B-C2B95A3192EF}" srcOrd="0" destOrd="0" presId="urn:microsoft.com/office/officeart/2005/8/layout/orgChart1"/>
    <dgm:cxn modelId="{5A907DE9-7936-4F06-BB97-0F4835142D6E}" type="presParOf" srcId="{4210E057-DD20-4B98-A2D6-EC64AFA4244B}" destId="{8B07F9A5-2226-44B4-98A3-A34C6C69F4C6}" srcOrd="1" destOrd="0" presId="urn:microsoft.com/office/officeart/2005/8/layout/orgChart1"/>
    <dgm:cxn modelId="{8F46FFF1-C607-4C93-A90D-5DE45E129F39}" type="presParOf" srcId="{01BBD13F-90A6-4817-8483-B1C5BA5A415B}" destId="{57C38DA3-2F89-4395-8228-B042761C3E43}" srcOrd="1" destOrd="0" presId="urn:microsoft.com/office/officeart/2005/8/layout/orgChart1"/>
    <dgm:cxn modelId="{FFC82A3A-179B-4893-B661-985D1F45A08F}" type="presParOf" srcId="{01BBD13F-90A6-4817-8483-B1C5BA5A415B}" destId="{C08988BE-C5A4-40F2-8BB9-F634033007F0}" srcOrd="2" destOrd="0" presId="urn:microsoft.com/office/officeart/2005/8/layout/orgChart1"/>
    <dgm:cxn modelId="{EDE9625C-FAE7-4E38-86C8-98BF8BF46BC3}" type="presParOf" srcId="{F83788CD-6E8B-4F10-90E5-2A4EDC16D07A}" destId="{2EAA75C0-42C7-493B-A731-1B2C8E8EF4C1}" srcOrd="2" destOrd="0" presId="urn:microsoft.com/office/officeart/2005/8/layout/orgChart1"/>
    <dgm:cxn modelId="{240E8465-CDCA-4EC0-9F6F-6E924B01D8CD}" type="presParOf" srcId="{2EAA75C0-42C7-493B-A731-1B2C8E8EF4C1}" destId="{C9A9B1B9-135A-4A92-B4A8-C1F1E5AF256C}" srcOrd="0" destOrd="0" presId="urn:microsoft.com/office/officeart/2005/8/layout/orgChart1"/>
    <dgm:cxn modelId="{B9DF74E1-DD42-4867-81B5-CA35330286B3}" type="presParOf" srcId="{C9A9B1B9-135A-4A92-B4A8-C1F1E5AF256C}" destId="{6604244B-3C6D-4FD4-8D5E-343E7FF1BEDB}" srcOrd="0" destOrd="0" presId="urn:microsoft.com/office/officeart/2005/8/layout/orgChart1"/>
    <dgm:cxn modelId="{EE5059B0-C4F9-403A-ABD5-06F8C2A8CB7B}" type="presParOf" srcId="{C9A9B1B9-135A-4A92-B4A8-C1F1E5AF256C}" destId="{B7A8AE0D-F45A-44FF-8028-AF286AAA9A1B}" srcOrd="1" destOrd="0" presId="urn:microsoft.com/office/officeart/2005/8/layout/orgChart1"/>
    <dgm:cxn modelId="{78894B7D-A4F7-4E8E-BB1B-982045EC20A0}" type="presParOf" srcId="{2EAA75C0-42C7-493B-A731-1B2C8E8EF4C1}" destId="{94107FB8-5B6E-4C64-B277-1020D89EB00F}" srcOrd="1" destOrd="0" presId="urn:microsoft.com/office/officeart/2005/8/layout/orgChart1"/>
    <dgm:cxn modelId="{2E4F34DF-E055-46D6-9E87-51D156AB0A7A}" type="presParOf" srcId="{94107FB8-5B6E-4C64-B277-1020D89EB00F}" destId="{8AAFD80C-F9C4-4D58-A911-CB1D398646B4}" srcOrd="0" destOrd="0" presId="urn:microsoft.com/office/officeart/2005/8/layout/orgChart1"/>
    <dgm:cxn modelId="{46051A2E-45B4-4B54-8225-6CDD46AD4C1F}" type="presParOf" srcId="{94107FB8-5B6E-4C64-B277-1020D89EB00F}" destId="{A3C251A2-7FDF-46CB-BAC9-51FB550B683F}" srcOrd="1" destOrd="0" presId="urn:microsoft.com/office/officeart/2005/8/layout/orgChart1"/>
    <dgm:cxn modelId="{1CA44212-3F86-4520-A1A6-D60C7A561FD2}" type="presParOf" srcId="{A3C251A2-7FDF-46CB-BAC9-51FB550B683F}" destId="{6F2D4589-FDC1-457C-8586-42B57F695E78}" srcOrd="0" destOrd="0" presId="urn:microsoft.com/office/officeart/2005/8/layout/orgChart1"/>
    <dgm:cxn modelId="{5553F3AB-FA87-4404-B9E3-2B59BF220EEF}" type="presParOf" srcId="{6F2D4589-FDC1-457C-8586-42B57F695E78}" destId="{6CF5FD22-6F70-443B-8546-0B2F51C27872}" srcOrd="0" destOrd="0" presId="urn:microsoft.com/office/officeart/2005/8/layout/orgChart1"/>
    <dgm:cxn modelId="{F45FD07C-F1B6-4C80-BBDF-AC497BA659EC}" type="presParOf" srcId="{6F2D4589-FDC1-457C-8586-42B57F695E78}" destId="{09385C36-F6E6-4DAD-8EB9-EAADA04EE36F}" srcOrd="1" destOrd="0" presId="urn:microsoft.com/office/officeart/2005/8/layout/orgChart1"/>
    <dgm:cxn modelId="{B85F7468-CBE0-4186-9D16-0D888B54AC61}" type="presParOf" srcId="{A3C251A2-7FDF-46CB-BAC9-51FB550B683F}" destId="{86C0A980-BFDB-4380-BC82-593AF7841620}" srcOrd="1" destOrd="0" presId="urn:microsoft.com/office/officeart/2005/8/layout/orgChart1"/>
    <dgm:cxn modelId="{DE9CED0F-60BD-4531-BB32-F10695D3791C}" type="presParOf" srcId="{86C0A980-BFDB-4380-BC82-593AF7841620}" destId="{4A578136-BBAD-453E-8378-273357B51AC3}" srcOrd="0" destOrd="0" presId="urn:microsoft.com/office/officeart/2005/8/layout/orgChart1"/>
    <dgm:cxn modelId="{C1C1F58C-92C3-45A0-87B2-E33DF2D29399}" type="presParOf" srcId="{86C0A980-BFDB-4380-BC82-593AF7841620}" destId="{AB00FB4C-D596-427F-BB14-34AAEF56B700}" srcOrd="1" destOrd="0" presId="urn:microsoft.com/office/officeart/2005/8/layout/orgChart1"/>
    <dgm:cxn modelId="{B6443EE8-BCC6-42A9-8B0A-84B7B3606D44}" type="presParOf" srcId="{AB00FB4C-D596-427F-BB14-34AAEF56B700}" destId="{D1E4DD01-57B6-4542-A7A4-B51FD41783FC}" srcOrd="0" destOrd="0" presId="urn:microsoft.com/office/officeart/2005/8/layout/orgChart1"/>
    <dgm:cxn modelId="{4CE082B0-7692-4EE1-8148-8E4A5120FA90}" type="presParOf" srcId="{D1E4DD01-57B6-4542-A7A4-B51FD41783FC}" destId="{6785855A-6CEF-42E6-8122-418DF42F9C00}" srcOrd="0" destOrd="0" presId="urn:microsoft.com/office/officeart/2005/8/layout/orgChart1"/>
    <dgm:cxn modelId="{790085CB-C718-4BD2-A980-DFCBBEFFE474}" type="presParOf" srcId="{D1E4DD01-57B6-4542-A7A4-B51FD41783FC}" destId="{3342A47D-00FB-4429-83CF-C714FD8FAF5D}" srcOrd="1" destOrd="0" presId="urn:microsoft.com/office/officeart/2005/8/layout/orgChart1"/>
    <dgm:cxn modelId="{2C6340D0-A8A6-455E-9221-F0592BA04BC1}" type="presParOf" srcId="{AB00FB4C-D596-427F-BB14-34AAEF56B700}" destId="{125BE8B3-0138-4152-8496-ED40C22ECC76}" srcOrd="1" destOrd="0" presId="urn:microsoft.com/office/officeart/2005/8/layout/orgChart1"/>
    <dgm:cxn modelId="{9A350D02-1079-409C-8AE1-5C3F4CF32BE7}" type="presParOf" srcId="{AB00FB4C-D596-427F-BB14-34AAEF56B700}" destId="{A387C7F2-870B-4CC2-B1B9-66ED2A534A0B}" srcOrd="2" destOrd="0" presId="urn:microsoft.com/office/officeart/2005/8/layout/orgChart1"/>
    <dgm:cxn modelId="{AA870957-C722-49DD-8CA3-73AA27F17E86}" type="presParOf" srcId="{86C0A980-BFDB-4380-BC82-593AF7841620}" destId="{ED836DE9-CC03-42A7-932D-B380E8D47669}" srcOrd="2" destOrd="0" presId="urn:microsoft.com/office/officeart/2005/8/layout/orgChart1"/>
    <dgm:cxn modelId="{A53AD025-0F53-412F-9811-CD86CCF56826}" type="presParOf" srcId="{86C0A980-BFDB-4380-BC82-593AF7841620}" destId="{A5AB491D-C2DA-4196-9E70-821CF6C65F23}" srcOrd="3" destOrd="0" presId="urn:microsoft.com/office/officeart/2005/8/layout/orgChart1"/>
    <dgm:cxn modelId="{2300153A-4080-4BD6-B686-80349EC1AAE0}" type="presParOf" srcId="{A5AB491D-C2DA-4196-9E70-821CF6C65F23}" destId="{CE551CE7-B51A-48A9-94CE-4252F47E73C3}" srcOrd="0" destOrd="0" presId="urn:microsoft.com/office/officeart/2005/8/layout/orgChart1"/>
    <dgm:cxn modelId="{76FF8261-0929-4860-8AD8-D6F210358757}" type="presParOf" srcId="{CE551CE7-B51A-48A9-94CE-4252F47E73C3}" destId="{33C23F3D-9685-48E6-BD29-7E0DBEE4F260}" srcOrd="0" destOrd="0" presId="urn:microsoft.com/office/officeart/2005/8/layout/orgChart1"/>
    <dgm:cxn modelId="{514FE0D3-722A-41A1-A518-9C1B1F70DA40}" type="presParOf" srcId="{CE551CE7-B51A-48A9-94CE-4252F47E73C3}" destId="{D6466C1D-E5CF-4B80-81E0-BF36E9E8DFB3}" srcOrd="1" destOrd="0" presId="urn:microsoft.com/office/officeart/2005/8/layout/orgChart1"/>
    <dgm:cxn modelId="{60A06643-1FE7-4BB2-B2A5-16A4EEF0EDAB}" type="presParOf" srcId="{A5AB491D-C2DA-4196-9E70-821CF6C65F23}" destId="{3D55C4F8-13BB-497A-83C9-19BEAC01EF2C}" srcOrd="1" destOrd="0" presId="urn:microsoft.com/office/officeart/2005/8/layout/orgChart1"/>
    <dgm:cxn modelId="{3294B156-DF88-4568-8F6D-5571CFD066BE}" type="presParOf" srcId="{A5AB491D-C2DA-4196-9E70-821CF6C65F23}" destId="{E2D5DE84-52CA-4AFC-9526-741664E5CEC9}" srcOrd="2" destOrd="0" presId="urn:microsoft.com/office/officeart/2005/8/layout/orgChart1"/>
    <dgm:cxn modelId="{EE27F26A-E7E0-410C-AD4A-98AB7875A8C8}" type="presParOf" srcId="{A3C251A2-7FDF-46CB-BAC9-51FB550B683F}" destId="{47745D3B-6E61-4850-A11F-DA150B33529A}" srcOrd="2" destOrd="0" presId="urn:microsoft.com/office/officeart/2005/8/layout/orgChart1"/>
    <dgm:cxn modelId="{B94FF0CD-9B27-44CF-9C8D-16B2A725DB1B}" type="presParOf" srcId="{94107FB8-5B6E-4C64-B277-1020D89EB00F}" destId="{2FDF4EAD-C555-4EAB-83B2-D7066EA3C600}" srcOrd="2" destOrd="0" presId="urn:microsoft.com/office/officeart/2005/8/layout/orgChart1"/>
    <dgm:cxn modelId="{BC7977B3-2153-4F9F-B895-947B3B6DE812}" type="presParOf" srcId="{94107FB8-5B6E-4C64-B277-1020D89EB00F}" destId="{8B7DA403-96DE-4409-9081-B8EC0EAC9C5E}" srcOrd="3" destOrd="0" presId="urn:microsoft.com/office/officeart/2005/8/layout/orgChart1"/>
    <dgm:cxn modelId="{71C4C2B0-EF24-419B-B846-16F0AE3AC0FF}" type="presParOf" srcId="{8B7DA403-96DE-4409-9081-B8EC0EAC9C5E}" destId="{836076F3-74FF-44E2-A9BF-2726765577CA}" srcOrd="0" destOrd="0" presId="urn:microsoft.com/office/officeart/2005/8/layout/orgChart1"/>
    <dgm:cxn modelId="{12877D5B-C8B5-4765-8E30-B6E4EE5188FE}" type="presParOf" srcId="{836076F3-74FF-44E2-A9BF-2726765577CA}" destId="{480A28B0-9878-4072-AD54-D08601C15F38}" srcOrd="0" destOrd="0" presId="urn:microsoft.com/office/officeart/2005/8/layout/orgChart1"/>
    <dgm:cxn modelId="{B1D821D4-CF05-47A8-9F51-3B7C68B33BE3}" type="presParOf" srcId="{836076F3-74FF-44E2-A9BF-2726765577CA}" destId="{58A9E62F-0A71-453A-9650-178F2EC5EA73}" srcOrd="1" destOrd="0" presId="urn:microsoft.com/office/officeart/2005/8/layout/orgChart1"/>
    <dgm:cxn modelId="{1400B16E-9A2D-4F6E-8382-B6C0DD45588E}" type="presParOf" srcId="{8B7DA403-96DE-4409-9081-B8EC0EAC9C5E}" destId="{11C23243-9648-43C3-A8C9-82593574907E}" srcOrd="1" destOrd="0" presId="urn:microsoft.com/office/officeart/2005/8/layout/orgChart1"/>
    <dgm:cxn modelId="{30B69840-CE8B-4E82-816F-49EF118816BB}" type="presParOf" srcId="{8B7DA403-96DE-4409-9081-B8EC0EAC9C5E}" destId="{3F9B04A3-C320-46A9-9A1C-0FD0C4FF0110}" srcOrd="2" destOrd="0" presId="urn:microsoft.com/office/officeart/2005/8/layout/orgChart1"/>
    <dgm:cxn modelId="{567FC651-7CD9-4D3F-B6E9-9DFD68FA26E5}" type="presParOf" srcId="{94107FB8-5B6E-4C64-B277-1020D89EB00F}" destId="{59D25913-67EE-465A-B891-468AA83998AD}" srcOrd="4" destOrd="0" presId="urn:microsoft.com/office/officeart/2005/8/layout/orgChart1"/>
    <dgm:cxn modelId="{F8D34EAF-DB8A-4A09-86F7-37616633461F}" type="presParOf" srcId="{94107FB8-5B6E-4C64-B277-1020D89EB00F}" destId="{78BCC178-5CC6-4541-882A-90BDD536331A}" srcOrd="5" destOrd="0" presId="urn:microsoft.com/office/officeart/2005/8/layout/orgChart1"/>
    <dgm:cxn modelId="{6282A8B9-8F65-4B74-A430-82EA64B10A1B}" type="presParOf" srcId="{78BCC178-5CC6-4541-882A-90BDD536331A}" destId="{35084466-C67D-49D5-940A-63C90C66D7D8}" srcOrd="0" destOrd="0" presId="urn:microsoft.com/office/officeart/2005/8/layout/orgChart1"/>
    <dgm:cxn modelId="{F9E5BBD7-74F9-4A1A-B6A9-F115E31D9ED7}" type="presParOf" srcId="{35084466-C67D-49D5-940A-63C90C66D7D8}" destId="{CB8CB67E-8877-4AB7-871A-1E008B2DB427}" srcOrd="0" destOrd="0" presId="urn:microsoft.com/office/officeart/2005/8/layout/orgChart1"/>
    <dgm:cxn modelId="{94238DD9-56FD-478B-A0CD-8FAE5AEECB9B}" type="presParOf" srcId="{35084466-C67D-49D5-940A-63C90C66D7D8}" destId="{53ADA41B-4469-415F-958C-AC24CAE7686F}" srcOrd="1" destOrd="0" presId="urn:microsoft.com/office/officeart/2005/8/layout/orgChart1"/>
    <dgm:cxn modelId="{CF290A34-801B-41B1-8368-D5BD27BA648A}" type="presParOf" srcId="{78BCC178-5CC6-4541-882A-90BDD536331A}" destId="{E4AC06D8-9A97-425D-A46F-84A1DD7F4069}" srcOrd="1" destOrd="0" presId="urn:microsoft.com/office/officeart/2005/8/layout/orgChart1"/>
    <dgm:cxn modelId="{E9F2552A-0A40-462E-B257-67D16CB03D53}" type="presParOf" srcId="{78BCC178-5CC6-4541-882A-90BDD536331A}" destId="{88F9B888-6CDD-4940-A99C-563B0CAEC7D4}" srcOrd="2" destOrd="0" presId="urn:microsoft.com/office/officeart/2005/8/layout/orgChart1"/>
    <dgm:cxn modelId="{4C02F55D-D1B7-460B-8BB2-48A25074912E}" type="presParOf" srcId="{94107FB8-5B6E-4C64-B277-1020D89EB00F}" destId="{B89F05CB-9F2B-4C94-9DFA-4AB3E838CB51}" srcOrd="6" destOrd="0" presId="urn:microsoft.com/office/officeart/2005/8/layout/orgChart1"/>
    <dgm:cxn modelId="{40022917-9850-4BF8-9B8A-9D17F80E7868}" type="presParOf" srcId="{94107FB8-5B6E-4C64-B277-1020D89EB00F}" destId="{980C7F26-A81F-4F53-957E-AAA230C7806C}" srcOrd="7" destOrd="0" presId="urn:microsoft.com/office/officeart/2005/8/layout/orgChart1"/>
    <dgm:cxn modelId="{5ADC1727-7828-4E94-9D82-BBA26E41A36B}" type="presParOf" srcId="{980C7F26-A81F-4F53-957E-AAA230C7806C}" destId="{1CAFDA56-7CEE-4662-AB39-B2FE186F8F02}" srcOrd="0" destOrd="0" presId="urn:microsoft.com/office/officeart/2005/8/layout/orgChart1"/>
    <dgm:cxn modelId="{A31FDB5C-7288-4491-8DED-39F16F1D8D0D}" type="presParOf" srcId="{1CAFDA56-7CEE-4662-AB39-B2FE186F8F02}" destId="{9DFEFFC3-F160-4D2B-BFCC-8131B6473837}" srcOrd="0" destOrd="0" presId="urn:microsoft.com/office/officeart/2005/8/layout/orgChart1"/>
    <dgm:cxn modelId="{EFD8EC7F-6FE0-4BF8-9CC7-1741F2305F71}" type="presParOf" srcId="{1CAFDA56-7CEE-4662-AB39-B2FE186F8F02}" destId="{430E0E44-43D3-4585-8FD4-D4765BAC62E9}" srcOrd="1" destOrd="0" presId="urn:microsoft.com/office/officeart/2005/8/layout/orgChart1"/>
    <dgm:cxn modelId="{3268FB3F-96E9-4C33-B082-83E84A4014DF}" type="presParOf" srcId="{980C7F26-A81F-4F53-957E-AAA230C7806C}" destId="{250B6BCA-9FED-4006-A330-DF448E6D8FC0}" srcOrd="1" destOrd="0" presId="urn:microsoft.com/office/officeart/2005/8/layout/orgChart1"/>
    <dgm:cxn modelId="{A886635B-3E25-4CF8-838D-2DE051788CF6}" type="presParOf" srcId="{980C7F26-A81F-4F53-957E-AAA230C7806C}" destId="{4D8B116C-5646-457F-A046-26580D9CB0D9}" srcOrd="2" destOrd="0" presId="urn:microsoft.com/office/officeart/2005/8/layout/orgChart1"/>
    <dgm:cxn modelId="{50AF64BC-AD19-4D9B-B4C2-3B15EEF7F3D9}" type="presParOf" srcId="{2EAA75C0-42C7-493B-A731-1B2C8E8EF4C1}" destId="{DD6E6BFA-851D-492F-BA33-AF06EE0B8401}" srcOrd="2" destOrd="0" presId="urn:microsoft.com/office/officeart/2005/8/layout/orgChart1"/>
    <dgm:cxn modelId="{7613B9A9-A56C-4209-82CA-5A0EE9B67697}" type="presParOf" srcId="{F83788CD-6E8B-4F10-90E5-2A4EDC16D07A}" destId="{5D121DD9-15CB-449C-8CCF-0D6092187BD3}" srcOrd="3" destOrd="0" presId="urn:microsoft.com/office/officeart/2005/8/layout/orgChart1"/>
    <dgm:cxn modelId="{6FDE0C1B-77FF-4AC1-80D1-7AE6BAA5A87E}" type="presParOf" srcId="{5D121DD9-15CB-449C-8CCF-0D6092187BD3}" destId="{1B5FB3BC-FFC0-4E16-8F9A-4699A47A5EE5}" srcOrd="0" destOrd="0" presId="urn:microsoft.com/office/officeart/2005/8/layout/orgChart1"/>
    <dgm:cxn modelId="{637EA3B0-B5E8-4905-9B5D-14CDB0B0AA58}" type="presParOf" srcId="{1B5FB3BC-FFC0-4E16-8F9A-4699A47A5EE5}" destId="{1FFB8A5A-2007-4963-B1DA-EA9083A20701}" srcOrd="0" destOrd="0" presId="urn:microsoft.com/office/officeart/2005/8/layout/orgChart1"/>
    <dgm:cxn modelId="{5E5A6C86-F658-4711-BB3B-3810EA5EE3D8}" type="presParOf" srcId="{1B5FB3BC-FFC0-4E16-8F9A-4699A47A5EE5}" destId="{89326223-27C8-4C22-8EC5-65B67BFB1A9F}" srcOrd="1" destOrd="0" presId="urn:microsoft.com/office/officeart/2005/8/layout/orgChart1"/>
    <dgm:cxn modelId="{9DC6822E-73EF-4DD6-9D1E-CF7B077B1E67}" type="presParOf" srcId="{5D121DD9-15CB-449C-8CCF-0D6092187BD3}" destId="{3777427E-098A-455A-BFD2-0CC2E5E7FFF1}" srcOrd="1" destOrd="0" presId="urn:microsoft.com/office/officeart/2005/8/layout/orgChart1"/>
    <dgm:cxn modelId="{222D6FE6-9776-4B79-9546-3239F68D8CAA}" type="presParOf" srcId="{5D121DD9-15CB-449C-8CCF-0D6092187BD3}" destId="{83A7D0D3-56C2-4CEF-98DE-0C051DCD00A5}" srcOrd="2" destOrd="0" presId="urn:microsoft.com/office/officeart/2005/8/layout/orgChart1"/>
    <dgm:cxn modelId="{3E25E3B0-12AD-410F-B1A2-895E5846DC6C}" type="presParOf" srcId="{F83788CD-6E8B-4F10-90E5-2A4EDC16D07A}" destId="{8CA826AD-6FCF-4918-B6E5-AADC4CE8945C}" srcOrd="4" destOrd="0" presId="urn:microsoft.com/office/officeart/2005/8/layout/orgChart1"/>
    <dgm:cxn modelId="{B573D88B-7768-4651-9872-A3FF464C05B1}" type="presParOf" srcId="{8CA826AD-6FCF-4918-B6E5-AADC4CE8945C}" destId="{2D97A038-4F83-467C-A897-DC3818C4E109}" srcOrd="0" destOrd="0" presId="urn:microsoft.com/office/officeart/2005/8/layout/orgChart1"/>
    <dgm:cxn modelId="{5FA19ADF-CE87-44D8-848C-A84B53842D8A}" type="presParOf" srcId="{2D97A038-4F83-467C-A897-DC3818C4E109}" destId="{237F8783-7A06-4856-91C4-3CA0AB8B03CF}" srcOrd="0" destOrd="0" presId="urn:microsoft.com/office/officeart/2005/8/layout/orgChart1"/>
    <dgm:cxn modelId="{55984A70-B44D-45AF-B309-80B0DB8A557D}" type="presParOf" srcId="{2D97A038-4F83-467C-A897-DC3818C4E109}" destId="{2EC0ABA4-C164-46CF-9186-39229BAD4175}" srcOrd="1" destOrd="0" presId="urn:microsoft.com/office/officeart/2005/8/layout/orgChart1"/>
    <dgm:cxn modelId="{81D87F43-D9A3-45D9-B70B-CDEF56E349F9}" type="presParOf" srcId="{8CA826AD-6FCF-4918-B6E5-AADC4CE8945C}" destId="{C59BE4AA-E79C-4952-92FF-C31298BC1A57}" srcOrd="1" destOrd="0" presId="urn:microsoft.com/office/officeart/2005/8/layout/orgChart1"/>
    <dgm:cxn modelId="{76A87460-A3B3-4652-B0EB-B7FA3F18B377}" type="presParOf" srcId="{8CA826AD-6FCF-4918-B6E5-AADC4CE8945C}" destId="{8EE2EA67-C091-4519-ADE9-10B700123A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B3CEAE-FBA8-4B99-B2DC-8CB885AC51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27A7FC-3D84-45C8-9C2E-5A924EFE2F7E}">
      <dgm:prSet phldrT="[Tekst]"/>
      <dgm:spPr/>
      <dgm:t>
        <a:bodyPr/>
        <a:lstStyle/>
        <a:p>
          <a:r>
            <a:rPr lang="nl-NL" dirty="0"/>
            <a:t>Plusteam</a:t>
          </a:r>
        </a:p>
      </dgm:t>
    </dgm:pt>
    <dgm:pt modelId="{1E63E708-1257-4B83-8D98-223E3F4A48F9}" type="parTrans" cxnId="{573852F3-F480-4922-B847-EDC74C24DB04}">
      <dgm:prSet/>
      <dgm:spPr/>
      <dgm:t>
        <a:bodyPr/>
        <a:lstStyle/>
        <a:p>
          <a:endParaRPr lang="nl-NL"/>
        </a:p>
      </dgm:t>
    </dgm:pt>
    <dgm:pt modelId="{59C43424-8B61-430C-8DE1-B33B2D51A889}" type="sibTrans" cxnId="{573852F3-F480-4922-B847-EDC74C24DB04}">
      <dgm:prSet/>
      <dgm:spPr/>
      <dgm:t>
        <a:bodyPr/>
        <a:lstStyle/>
        <a:p>
          <a:endParaRPr lang="nl-NL"/>
        </a:p>
      </dgm:t>
    </dgm:pt>
    <dgm:pt modelId="{BD3E2078-75B5-4559-9738-C7861E5DF21D}">
      <dgm:prSet phldrT="[Tekst]"/>
      <dgm:spPr/>
      <dgm:t>
        <a:bodyPr/>
        <a:lstStyle/>
        <a:p>
          <a:r>
            <a:rPr lang="nl-NL" dirty="0"/>
            <a:t>Casusregie</a:t>
          </a:r>
        </a:p>
      </dgm:t>
    </dgm:pt>
    <dgm:pt modelId="{BF577456-56EB-4649-A5A4-3D8C4C128EE9}" type="parTrans" cxnId="{BA1E743E-A1CF-47F3-8462-FD13DDD62B37}">
      <dgm:prSet/>
      <dgm:spPr/>
      <dgm:t>
        <a:bodyPr/>
        <a:lstStyle/>
        <a:p>
          <a:endParaRPr lang="nl-NL"/>
        </a:p>
      </dgm:t>
    </dgm:pt>
    <dgm:pt modelId="{0101F831-49D3-45FC-8816-E02621E81721}" type="sibTrans" cxnId="{BA1E743E-A1CF-47F3-8462-FD13DDD62B37}">
      <dgm:prSet/>
      <dgm:spPr/>
      <dgm:t>
        <a:bodyPr/>
        <a:lstStyle/>
        <a:p>
          <a:endParaRPr lang="nl-NL"/>
        </a:p>
      </dgm:t>
    </dgm:pt>
    <dgm:pt modelId="{107921B9-B7A1-4531-9C40-97BB7369106C}">
      <dgm:prSet/>
      <dgm:spPr/>
      <dgm:t>
        <a:bodyPr/>
        <a:lstStyle/>
        <a:p>
          <a:r>
            <a:rPr lang="nl-NL" dirty="0"/>
            <a:t>Screeningsfase</a:t>
          </a:r>
        </a:p>
      </dgm:t>
    </dgm:pt>
    <dgm:pt modelId="{F842CFBC-3350-4233-AE8E-9CF5C9327444}" type="parTrans" cxnId="{7DCC6CDA-726D-49BA-9C2D-3344A102774E}">
      <dgm:prSet/>
      <dgm:spPr/>
      <dgm:t>
        <a:bodyPr/>
        <a:lstStyle/>
        <a:p>
          <a:endParaRPr lang="nl-NL"/>
        </a:p>
      </dgm:t>
    </dgm:pt>
    <dgm:pt modelId="{F196A6AA-3126-466B-92B5-0128B7382D4C}" type="sibTrans" cxnId="{7DCC6CDA-726D-49BA-9C2D-3344A102774E}">
      <dgm:prSet/>
      <dgm:spPr/>
      <dgm:t>
        <a:bodyPr/>
        <a:lstStyle/>
        <a:p>
          <a:endParaRPr lang="nl-NL"/>
        </a:p>
      </dgm:t>
    </dgm:pt>
    <dgm:pt modelId="{EAB8AC58-C784-4DD9-8528-082A3E339C2F}">
      <dgm:prSet/>
      <dgm:spPr/>
      <dgm:t>
        <a:bodyPr/>
        <a:lstStyle/>
        <a:p>
          <a:r>
            <a:rPr lang="nl-NL" dirty="0"/>
            <a:t>Regie voeren</a:t>
          </a:r>
        </a:p>
      </dgm:t>
    </dgm:pt>
    <dgm:pt modelId="{A91B3312-C3C8-422D-A896-5096B9FA2098}" type="parTrans" cxnId="{4945D415-7B83-437E-A0C3-BFDD3DD24582}">
      <dgm:prSet/>
      <dgm:spPr/>
      <dgm:t>
        <a:bodyPr/>
        <a:lstStyle/>
        <a:p>
          <a:endParaRPr lang="nl-NL"/>
        </a:p>
      </dgm:t>
    </dgm:pt>
    <dgm:pt modelId="{B17DD397-B3CB-4034-9602-EF26ECFEE733}" type="sibTrans" cxnId="{4945D415-7B83-437E-A0C3-BFDD3DD24582}">
      <dgm:prSet/>
      <dgm:spPr/>
      <dgm:t>
        <a:bodyPr/>
        <a:lstStyle/>
        <a:p>
          <a:endParaRPr lang="nl-NL"/>
        </a:p>
      </dgm:t>
    </dgm:pt>
    <dgm:pt modelId="{F83788CD-6E8B-4F10-90E5-2A4EDC16D07A}" type="pres">
      <dgm:prSet presAssocID="{DDB3CEAE-FBA8-4B99-B2DC-8CB885AC51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DEBD58-7379-44B8-B2E5-A92289CB4082}" type="pres">
      <dgm:prSet presAssocID="{2227A7FC-3D84-45C8-9C2E-5A924EFE2F7E}" presName="hierRoot1" presStyleCnt="0">
        <dgm:presLayoutVars>
          <dgm:hierBranch val="init"/>
        </dgm:presLayoutVars>
      </dgm:prSet>
      <dgm:spPr/>
    </dgm:pt>
    <dgm:pt modelId="{D27441CB-D9F3-4524-AFE8-B4664A00C687}" type="pres">
      <dgm:prSet presAssocID="{2227A7FC-3D84-45C8-9C2E-5A924EFE2F7E}" presName="rootComposite1" presStyleCnt="0"/>
      <dgm:spPr/>
    </dgm:pt>
    <dgm:pt modelId="{F2E65348-0E60-4812-81FD-E08FF910832B}" type="pres">
      <dgm:prSet presAssocID="{2227A7FC-3D84-45C8-9C2E-5A924EFE2F7E}" presName="rootText1" presStyleLbl="node0" presStyleIdx="0" presStyleCnt="1" custLinFactNeighborX="699" custLinFactNeighborY="196">
        <dgm:presLayoutVars>
          <dgm:chPref val="3"/>
        </dgm:presLayoutVars>
      </dgm:prSet>
      <dgm:spPr/>
    </dgm:pt>
    <dgm:pt modelId="{7B8D0535-7505-433C-832A-F1C43B36C244}" type="pres">
      <dgm:prSet presAssocID="{2227A7FC-3D84-45C8-9C2E-5A924EFE2F7E}" presName="rootConnector1" presStyleLbl="node1" presStyleIdx="0" presStyleCnt="0"/>
      <dgm:spPr/>
    </dgm:pt>
    <dgm:pt modelId="{6620FC65-BEF9-4E29-BD0C-42EB606311E8}" type="pres">
      <dgm:prSet presAssocID="{2227A7FC-3D84-45C8-9C2E-5A924EFE2F7E}" presName="hierChild2" presStyleCnt="0"/>
      <dgm:spPr/>
    </dgm:pt>
    <dgm:pt modelId="{4A578136-BBAD-453E-8378-273357B51AC3}" type="pres">
      <dgm:prSet presAssocID="{BF577456-56EB-4649-A5A4-3D8C4C128EE9}" presName="Name37" presStyleLbl="parChTrans1D2" presStyleIdx="0" presStyleCnt="1"/>
      <dgm:spPr/>
    </dgm:pt>
    <dgm:pt modelId="{AB00FB4C-D596-427F-BB14-34AAEF56B700}" type="pres">
      <dgm:prSet presAssocID="{BD3E2078-75B5-4559-9738-C7861E5DF21D}" presName="hierRoot2" presStyleCnt="0">
        <dgm:presLayoutVars>
          <dgm:hierBranch val="init"/>
        </dgm:presLayoutVars>
      </dgm:prSet>
      <dgm:spPr/>
    </dgm:pt>
    <dgm:pt modelId="{D1E4DD01-57B6-4542-A7A4-B51FD41783FC}" type="pres">
      <dgm:prSet presAssocID="{BD3E2078-75B5-4559-9738-C7861E5DF21D}" presName="rootComposite" presStyleCnt="0"/>
      <dgm:spPr/>
    </dgm:pt>
    <dgm:pt modelId="{6785855A-6CEF-42E6-8122-418DF42F9C00}" type="pres">
      <dgm:prSet presAssocID="{BD3E2078-75B5-4559-9738-C7861E5DF21D}" presName="rootText" presStyleLbl="node2" presStyleIdx="0" presStyleCnt="1">
        <dgm:presLayoutVars>
          <dgm:chPref val="3"/>
        </dgm:presLayoutVars>
      </dgm:prSet>
      <dgm:spPr/>
    </dgm:pt>
    <dgm:pt modelId="{3342A47D-00FB-4429-83CF-C714FD8FAF5D}" type="pres">
      <dgm:prSet presAssocID="{BD3E2078-75B5-4559-9738-C7861E5DF21D}" presName="rootConnector" presStyleLbl="node2" presStyleIdx="0" presStyleCnt="1"/>
      <dgm:spPr/>
    </dgm:pt>
    <dgm:pt modelId="{125BE8B3-0138-4152-8496-ED40C22ECC76}" type="pres">
      <dgm:prSet presAssocID="{BD3E2078-75B5-4559-9738-C7861E5DF21D}" presName="hierChild4" presStyleCnt="0"/>
      <dgm:spPr/>
    </dgm:pt>
    <dgm:pt modelId="{0ED305A8-6FAC-48D2-BE09-FDF1B2FBC2BD}" type="pres">
      <dgm:prSet presAssocID="{F842CFBC-3350-4233-AE8E-9CF5C9327444}" presName="Name37" presStyleLbl="parChTrans1D3" presStyleIdx="0" presStyleCnt="2"/>
      <dgm:spPr/>
    </dgm:pt>
    <dgm:pt modelId="{EA583772-0445-4851-89C1-85C75D00F811}" type="pres">
      <dgm:prSet presAssocID="{107921B9-B7A1-4531-9C40-97BB7369106C}" presName="hierRoot2" presStyleCnt="0">
        <dgm:presLayoutVars>
          <dgm:hierBranch val="init"/>
        </dgm:presLayoutVars>
      </dgm:prSet>
      <dgm:spPr/>
    </dgm:pt>
    <dgm:pt modelId="{6AF4536C-9381-41E5-98BA-95A3C8F3397E}" type="pres">
      <dgm:prSet presAssocID="{107921B9-B7A1-4531-9C40-97BB7369106C}" presName="rootComposite" presStyleCnt="0"/>
      <dgm:spPr/>
    </dgm:pt>
    <dgm:pt modelId="{DEEEBA77-7072-487C-88A2-B7C3DF0F5FF4}" type="pres">
      <dgm:prSet presAssocID="{107921B9-B7A1-4531-9C40-97BB7369106C}" presName="rootText" presStyleLbl="node3" presStyleIdx="0" presStyleCnt="2">
        <dgm:presLayoutVars>
          <dgm:chPref val="3"/>
        </dgm:presLayoutVars>
      </dgm:prSet>
      <dgm:spPr/>
    </dgm:pt>
    <dgm:pt modelId="{01D30EA4-E610-4682-A77A-6EF2707F53AF}" type="pres">
      <dgm:prSet presAssocID="{107921B9-B7A1-4531-9C40-97BB7369106C}" presName="rootConnector" presStyleLbl="node3" presStyleIdx="0" presStyleCnt="2"/>
      <dgm:spPr/>
    </dgm:pt>
    <dgm:pt modelId="{F868E960-20B6-4655-ADE2-F4EC10B97F02}" type="pres">
      <dgm:prSet presAssocID="{107921B9-B7A1-4531-9C40-97BB7369106C}" presName="hierChild4" presStyleCnt="0"/>
      <dgm:spPr/>
    </dgm:pt>
    <dgm:pt modelId="{8AED4FB2-2A1E-4CDA-B4AC-6A6937A86199}" type="pres">
      <dgm:prSet presAssocID="{107921B9-B7A1-4531-9C40-97BB7369106C}" presName="hierChild5" presStyleCnt="0"/>
      <dgm:spPr/>
    </dgm:pt>
    <dgm:pt modelId="{FDE3BB19-657C-47C5-9FE0-18AFC679C350}" type="pres">
      <dgm:prSet presAssocID="{A91B3312-C3C8-422D-A896-5096B9FA2098}" presName="Name37" presStyleLbl="parChTrans1D3" presStyleIdx="1" presStyleCnt="2"/>
      <dgm:spPr/>
    </dgm:pt>
    <dgm:pt modelId="{157ABBF2-2C0A-4AA5-945C-9D473A45ED58}" type="pres">
      <dgm:prSet presAssocID="{EAB8AC58-C784-4DD9-8528-082A3E339C2F}" presName="hierRoot2" presStyleCnt="0">
        <dgm:presLayoutVars>
          <dgm:hierBranch val="init"/>
        </dgm:presLayoutVars>
      </dgm:prSet>
      <dgm:spPr/>
    </dgm:pt>
    <dgm:pt modelId="{6325A79E-04D8-4040-9491-B14DF8B3C300}" type="pres">
      <dgm:prSet presAssocID="{EAB8AC58-C784-4DD9-8528-082A3E339C2F}" presName="rootComposite" presStyleCnt="0"/>
      <dgm:spPr/>
    </dgm:pt>
    <dgm:pt modelId="{E29AC18D-AAE7-4DE0-8D30-2F25733B1745}" type="pres">
      <dgm:prSet presAssocID="{EAB8AC58-C784-4DD9-8528-082A3E339C2F}" presName="rootText" presStyleLbl="node3" presStyleIdx="1" presStyleCnt="2">
        <dgm:presLayoutVars>
          <dgm:chPref val="3"/>
        </dgm:presLayoutVars>
      </dgm:prSet>
      <dgm:spPr/>
    </dgm:pt>
    <dgm:pt modelId="{A1CEA1A2-7B82-4601-8743-3B80867C980B}" type="pres">
      <dgm:prSet presAssocID="{EAB8AC58-C784-4DD9-8528-082A3E339C2F}" presName="rootConnector" presStyleLbl="node3" presStyleIdx="1" presStyleCnt="2"/>
      <dgm:spPr/>
    </dgm:pt>
    <dgm:pt modelId="{6BEBF37A-C16C-4752-947E-EE3D2A5732E1}" type="pres">
      <dgm:prSet presAssocID="{EAB8AC58-C784-4DD9-8528-082A3E339C2F}" presName="hierChild4" presStyleCnt="0"/>
      <dgm:spPr/>
    </dgm:pt>
    <dgm:pt modelId="{9B5ADABA-21AE-4FE4-9356-99D6843AF573}" type="pres">
      <dgm:prSet presAssocID="{EAB8AC58-C784-4DD9-8528-082A3E339C2F}" presName="hierChild5" presStyleCnt="0"/>
      <dgm:spPr/>
    </dgm:pt>
    <dgm:pt modelId="{A387C7F2-870B-4CC2-B1B9-66ED2A534A0B}" type="pres">
      <dgm:prSet presAssocID="{BD3E2078-75B5-4559-9738-C7861E5DF21D}" presName="hierChild5" presStyleCnt="0"/>
      <dgm:spPr/>
    </dgm:pt>
    <dgm:pt modelId="{1BE0706B-4F62-4F03-AF25-BA615E493873}" type="pres">
      <dgm:prSet presAssocID="{2227A7FC-3D84-45C8-9C2E-5A924EFE2F7E}" presName="hierChild3" presStyleCnt="0"/>
      <dgm:spPr/>
    </dgm:pt>
  </dgm:ptLst>
  <dgm:cxnLst>
    <dgm:cxn modelId="{709B3207-55A0-486E-B803-857BCC5BE84A}" type="presOf" srcId="{F842CFBC-3350-4233-AE8E-9CF5C9327444}" destId="{0ED305A8-6FAC-48D2-BE09-FDF1B2FBC2BD}" srcOrd="0" destOrd="0" presId="urn:microsoft.com/office/officeart/2005/8/layout/orgChart1"/>
    <dgm:cxn modelId="{E9B6FC07-D259-497B-B9FF-11768E480E13}" type="presOf" srcId="{2227A7FC-3D84-45C8-9C2E-5A924EFE2F7E}" destId="{F2E65348-0E60-4812-81FD-E08FF910832B}" srcOrd="0" destOrd="0" presId="urn:microsoft.com/office/officeart/2005/8/layout/orgChart1"/>
    <dgm:cxn modelId="{4945D415-7B83-437E-A0C3-BFDD3DD24582}" srcId="{BD3E2078-75B5-4559-9738-C7861E5DF21D}" destId="{EAB8AC58-C784-4DD9-8528-082A3E339C2F}" srcOrd="1" destOrd="0" parTransId="{A91B3312-C3C8-422D-A896-5096B9FA2098}" sibTransId="{B17DD397-B3CB-4034-9602-EF26ECFEE733}"/>
    <dgm:cxn modelId="{494B773D-B661-4016-A8D9-B9BE6C623FBE}" type="presOf" srcId="{2227A7FC-3D84-45C8-9C2E-5A924EFE2F7E}" destId="{7B8D0535-7505-433C-832A-F1C43B36C244}" srcOrd="1" destOrd="0" presId="urn:microsoft.com/office/officeart/2005/8/layout/orgChart1"/>
    <dgm:cxn modelId="{BA1E743E-A1CF-47F3-8462-FD13DDD62B37}" srcId="{2227A7FC-3D84-45C8-9C2E-5A924EFE2F7E}" destId="{BD3E2078-75B5-4559-9738-C7861E5DF21D}" srcOrd="0" destOrd="0" parTransId="{BF577456-56EB-4649-A5A4-3D8C4C128EE9}" sibTransId="{0101F831-49D3-45FC-8816-E02621E81721}"/>
    <dgm:cxn modelId="{2E216041-A23C-4E0F-8EFE-9F7FEB72F036}" type="presOf" srcId="{107921B9-B7A1-4531-9C40-97BB7369106C}" destId="{DEEEBA77-7072-487C-88A2-B7C3DF0F5FF4}" srcOrd="0" destOrd="0" presId="urn:microsoft.com/office/officeart/2005/8/layout/orgChart1"/>
    <dgm:cxn modelId="{19EBB86A-DFBF-4FAE-A548-73F35EA3AEE8}" type="presOf" srcId="{DDB3CEAE-FBA8-4B99-B2DC-8CB885AC51D8}" destId="{F83788CD-6E8B-4F10-90E5-2A4EDC16D07A}" srcOrd="0" destOrd="0" presId="urn:microsoft.com/office/officeart/2005/8/layout/orgChart1"/>
    <dgm:cxn modelId="{D7AD5553-2065-425F-B9F9-3B1AB72D1A26}" type="presOf" srcId="{BF577456-56EB-4649-A5A4-3D8C4C128EE9}" destId="{4A578136-BBAD-453E-8378-273357B51AC3}" srcOrd="0" destOrd="0" presId="urn:microsoft.com/office/officeart/2005/8/layout/orgChart1"/>
    <dgm:cxn modelId="{87058793-7752-4C0C-A845-9C01BB2BC2AB}" type="presOf" srcId="{107921B9-B7A1-4531-9C40-97BB7369106C}" destId="{01D30EA4-E610-4682-A77A-6EF2707F53AF}" srcOrd="1" destOrd="0" presId="urn:microsoft.com/office/officeart/2005/8/layout/orgChart1"/>
    <dgm:cxn modelId="{FCE362A2-06DF-444B-A5E6-C22771C37184}" type="presOf" srcId="{BD3E2078-75B5-4559-9738-C7861E5DF21D}" destId="{6785855A-6CEF-42E6-8122-418DF42F9C00}" srcOrd="0" destOrd="0" presId="urn:microsoft.com/office/officeart/2005/8/layout/orgChart1"/>
    <dgm:cxn modelId="{F9E328B1-671F-4755-A792-8E434A58853C}" type="presOf" srcId="{BD3E2078-75B5-4559-9738-C7861E5DF21D}" destId="{3342A47D-00FB-4429-83CF-C714FD8FAF5D}" srcOrd="1" destOrd="0" presId="urn:microsoft.com/office/officeart/2005/8/layout/orgChart1"/>
    <dgm:cxn modelId="{526874B3-1E74-4D5E-89C0-EB08E36F00B9}" type="presOf" srcId="{EAB8AC58-C784-4DD9-8528-082A3E339C2F}" destId="{A1CEA1A2-7B82-4601-8743-3B80867C980B}" srcOrd="1" destOrd="0" presId="urn:microsoft.com/office/officeart/2005/8/layout/orgChart1"/>
    <dgm:cxn modelId="{09B9E5BE-99FB-4160-A825-7FFA53D5E2F2}" type="presOf" srcId="{A91B3312-C3C8-422D-A896-5096B9FA2098}" destId="{FDE3BB19-657C-47C5-9FE0-18AFC679C350}" srcOrd="0" destOrd="0" presId="urn:microsoft.com/office/officeart/2005/8/layout/orgChart1"/>
    <dgm:cxn modelId="{22A88AD0-D976-45E8-8160-8A9FD2149FBB}" type="presOf" srcId="{EAB8AC58-C784-4DD9-8528-082A3E339C2F}" destId="{E29AC18D-AAE7-4DE0-8D30-2F25733B1745}" srcOrd="0" destOrd="0" presId="urn:microsoft.com/office/officeart/2005/8/layout/orgChart1"/>
    <dgm:cxn modelId="{7DCC6CDA-726D-49BA-9C2D-3344A102774E}" srcId="{BD3E2078-75B5-4559-9738-C7861E5DF21D}" destId="{107921B9-B7A1-4531-9C40-97BB7369106C}" srcOrd="0" destOrd="0" parTransId="{F842CFBC-3350-4233-AE8E-9CF5C9327444}" sibTransId="{F196A6AA-3126-466B-92B5-0128B7382D4C}"/>
    <dgm:cxn modelId="{573852F3-F480-4922-B847-EDC74C24DB04}" srcId="{DDB3CEAE-FBA8-4B99-B2DC-8CB885AC51D8}" destId="{2227A7FC-3D84-45C8-9C2E-5A924EFE2F7E}" srcOrd="0" destOrd="0" parTransId="{1E63E708-1257-4B83-8D98-223E3F4A48F9}" sibTransId="{59C43424-8B61-430C-8DE1-B33B2D51A889}"/>
    <dgm:cxn modelId="{41B5603E-3B03-496E-8C7C-DC806DBC8FE9}" type="presParOf" srcId="{F83788CD-6E8B-4F10-90E5-2A4EDC16D07A}" destId="{AADEBD58-7379-44B8-B2E5-A92289CB4082}" srcOrd="0" destOrd="0" presId="urn:microsoft.com/office/officeart/2005/8/layout/orgChart1"/>
    <dgm:cxn modelId="{44B1C46B-A08E-4894-90D8-332DEECD0D71}" type="presParOf" srcId="{AADEBD58-7379-44B8-B2E5-A92289CB4082}" destId="{D27441CB-D9F3-4524-AFE8-B4664A00C687}" srcOrd="0" destOrd="0" presId="urn:microsoft.com/office/officeart/2005/8/layout/orgChart1"/>
    <dgm:cxn modelId="{E9CC2E00-13CA-4DCA-A443-C84675705EDA}" type="presParOf" srcId="{D27441CB-D9F3-4524-AFE8-B4664A00C687}" destId="{F2E65348-0E60-4812-81FD-E08FF910832B}" srcOrd="0" destOrd="0" presId="urn:microsoft.com/office/officeart/2005/8/layout/orgChart1"/>
    <dgm:cxn modelId="{28D219BF-A067-409D-BA3C-B536B984FD8F}" type="presParOf" srcId="{D27441CB-D9F3-4524-AFE8-B4664A00C687}" destId="{7B8D0535-7505-433C-832A-F1C43B36C244}" srcOrd="1" destOrd="0" presId="urn:microsoft.com/office/officeart/2005/8/layout/orgChart1"/>
    <dgm:cxn modelId="{0D70B723-3DD0-47BC-AF4B-E7CFD4727281}" type="presParOf" srcId="{AADEBD58-7379-44B8-B2E5-A92289CB4082}" destId="{6620FC65-BEF9-4E29-BD0C-42EB606311E8}" srcOrd="1" destOrd="0" presId="urn:microsoft.com/office/officeart/2005/8/layout/orgChart1"/>
    <dgm:cxn modelId="{FB5A07C4-39C3-46DF-A3F7-A8E0FB433571}" type="presParOf" srcId="{6620FC65-BEF9-4E29-BD0C-42EB606311E8}" destId="{4A578136-BBAD-453E-8378-273357B51AC3}" srcOrd="0" destOrd="0" presId="urn:microsoft.com/office/officeart/2005/8/layout/orgChart1"/>
    <dgm:cxn modelId="{A561D127-04A0-4A4D-ABD8-42B17D318224}" type="presParOf" srcId="{6620FC65-BEF9-4E29-BD0C-42EB606311E8}" destId="{AB00FB4C-D596-427F-BB14-34AAEF56B700}" srcOrd="1" destOrd="0" presId="urn:microsoft.com/office/officeart/2005/8/layout/orgChart1"/>
    <dgm:cxn modelId="{80254A06-9E10-4732-A01A-81DD0BB81377}" type="presParOf" srcId="{AB00FB4C-D596-427F-BB14-34AAEF56B700}" destId="{D1E4DD01-57B6-4542-A7A4-B51FD41783FC}" srcOrd="0" destOrd="0" presId="urn:microsoft.com/office/officeart/2005/8/layout/orgChart1"/>
    <dgm:cxn modelId="{9502F8CA-2CB1-4268-AC68-09E3F7B85802}" type="presParOf" srcId="{D1E4DD01-57B6-4542-A7A4-B51FD41783FC}" destId="{6785855A-6CEF-42E6-8122-418DF42F9C00}" srcOrd="0" destOrd="0" presId="urn:microsoft.com/office/officeart/2005/8/layout/orgChart1"/>
    <dgm:cxn modelId="{44D8985B-58DC-45EF-8A18-07BCC893140C}" type="presParOf" srcId="{D1E4DD01-57B6-4542-A7A4-B51FD41783FC}" destId="{3342A47D-00FB-4429-83CF-C714FD8FAF5D}" srcOrd="1" destOrd="0" presId="urn:microsoft.com/office/officeart/2005/8/layout/orgChart1"/>
    <dgm:cxn modelId="{E7535F3A-E77B-4C12-8420-3A6DCF45BFD3}" type="presParOf" srcId="{AB00FB4C-D596-427F-BB14-34AAEF56B700}" destId="{125BE8B3-0138-4152-8496-ED40C22ECC76}" srcOrd="1" destOrd="0" presId="urn:microsoft.com/office/officeart/2005/8/layout/orgChart1"/>
    <dgm:cxn modelId="{C58DE1E8-07A9-46D3-8679-678DB30E64FF}" type="presParOf" srcId="{125BE8B3-0138-4152-8496-ED40C22ECC76}" destId="{0ED305A8-6FAC-48D2-BE09-FDF1B2FBC2BD}" srcOrd="0" destOrd="0" presId="urn:microsoft.com/office/officeart/2005/8/layout/orgChart1"/>
    <dgm:cxn modelId="{EFF01A91-19B1-4391-99AF-B1590EE083FF}" type="presParOf" srcId="{125BE8B3-0138-4152-8496-ED40C22ECC76}" destId="{EA583772-0445-4851-89C1-85C75D00F811}" srcOrd="1" destOrd="0" presId="urn:microsoft.com/office/officeart/2005/8/layout/orgChart1"/>
    <dgm:cxn modelId="{6B08F5BB-9F9F-44EC-AB6A-68F85451C5A2}" type="presParOf" srcId="{EA583772-0445-4851-89C1-85C75D00F811}" destId="{6AF4536C-9381-41E5-98BA-95A3C8F3397E}" srcOrd="0" destOrd="0" presId="urn:microsoft.com/office/officeart/2005/8/layout/orgChart1"/>
    <dgm:cxn modelId="{C4B29BFE-3ECD-4539-8F23-4F5E6834F00D}" type="presParOf" srcId="{6AF4536C-9381-41E5-98BA-95A3C8F3397E}" destId="{DEEEBA77-7072-487C-88A2-B7C3DF0F5FF4}" srcOrd="0" destOrd="0" presId="urn:microsoft.com/office/officeart/2005/8/layout/orgChart1"/>
    <dgm:cxn modelId="{F2405108-7FB4-42F6-B1D0-04D3BF2B13FF}" type="presParOf" srcId="{6AF4536C-9381-41E5-98BA-95A3C8F3397E}" destId="{01D30EA4-E610-4682-A77A-6EF2707F53AF}" srcOrd="1" destOrd="0" presId="urn:microsoft.com/office/officeart/2005/8/layout/orgChart1"/>
    <dgm:cxn modelId="{8624CA97-845B-48AB-A649-2E4DC1A54BEF}" type="presParOf" srcId="{EA583772-0445-4851-89C1-85C75D00F811}" destId="{F868E960-20B6-4655-ADE2-F4EC10B97F02}" srcOrd="1" destOrd="0" presId="urn:microsoft.com/office/officeart/2005/8/layout/orgChart1"/>
    <dgm:cxn modelId="{464144BB-B7C0-464A-AF8E-129F6B693396}" type="presParOf" srcId="{EA583772-0445-4851-89C1-85C75D00F811}" destId="{8AED4FB2-2A1E-4CDA-B4AC-6A6937A86199}" srcOrd="2" destOrd="0" presId="urn:microsoft.com/office/officeart/2005/8/layout/orgChart1"/>
    <dgm:cxn modelId="{0105B964-20CA-432C-931D-9986862B39C9}" type="presParOf" srcId="{125BE8B3-0138-4152-8496-ED40C22ECC76}" destId="{FDE3BB19-657C-47C5-9FE0-18AFC679C350}" srcOrd="2" destOrd="0" presId="urn:microsoft.com/office/officeart/2005/8/layout/orgChart1"/>
    <dgm:cxn modelId="{22776472-0730-4EB9-B6E3-CD598FBB4C7C}" type="presParOf" srcId="{125BE8B3-0138-4152-8496-ED40C22ECC76}" destId="{157ABBF2-2C0A-4AA5-945C-9D473A45ED58}" srcOrd="3" destOrd="0" presId="urn:microsoft.com/office/officeart/2005/8/layout/orgChart1"/>
    <dgm:cxn modelId="{7798C636-CDCB-49D1-B444-000E475E426B}" type="presParOf" srcId="{157ABBF2-2C0A-4AA5-945C-9D473A45ED58}" destId="{6325A79E-04D8-4040-9491-B14DF8B3C300}" srcOrd="0" destOrd="0" presId="urn:microsoft.com/office/officeart/2005/8/layout/orgChart1"/>
    <dgm:cxn modelId="{4DC93799-92FF-443B-9C25-C6FB69D70C91}" type="presParOf" srcId="{6325A79E-04D8-4040-9491-B14DF8B3C300}" destId="{E29AC18D-AAE7-4DE0-8D30-2F25733B1745}" srcOrd="0" destOrd="0" presId="urn:microsoft.com/office/officeart/2005/8/layout/orgChart1"/>
    <dgm:cxn modelId="{06DA3882-5A4F-488A-B369-16232ACEB0C6}" type="presParOf" srcId="{6325A79E-04D8-4040-9491-B14DF8B3C300}" destId="{A1CEA1A2-7B82-4601-8743-3B80867C980B}" srcOrd="1" destOrd="0" presId="urn:microsoft.com/office/officeart/2005/8/layout/orgChart1"/>
    <dgm:cxn modelId="{720D7819-0B9D-4512-B971-908165D8A23B}" type="presParOf" srcId="{157ABBF2-2C0A-4AA5-945C-9D473A45ED58}" destId="{6BEBF37A-C16C-4752-947E-EE3D2A5732E1}" srcOrd="1" destOrd="0" presId="urn:microsoft.com/office/officeart/2005/8/layout/orgChart1"/>
    <dgm:cxn modelId="{51254536-888E-45C2-ABF7-8AD7FBBD0222}" type="presParOf" srcId="{157ABBF2-2C0A-4AA5-945C-9D473A45ED58}" destId="{9B5ADABA-21AE-4FE4-9356-99D6843AF573}" srcOrd="2" destOrd="0" presId="urn:microsoft.com/office/officeart/2005/8/layout/orgChart1"/>
    <dgm:cxn modelId="{74A387C6-96D1-48F8-8048-965D85CD2899}" type="presParOf" srcId="{AB00FB4C-D596-427F-BB14-34AAEF56B700}" destId="{A387C7F2-870B-4CC2-B1B9-66ED2A534A0B}" srcOrd="2" destOrd="0" presId="urn:microsoft.com/office/officeart/2005/8/layout/orgChart1"/>
    <dgm:cxn modelId="{C94432CD-FB4D-4434-9710-7F39BCBD8F8C}" type="presParOf" srcId="{AADEBD58-7379-44B8-B2E5-A92289CB4082}" destId="{1BE0706B-4F62-4F03-AF25-BA615E4938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B3CEAE-FBA8-4B99-B2DC-8CB885AC51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27A7FC-3D84-45C8-9C2E-5A924EFE2F7E}">
      <dgm:prSet phldrT="[Tekst]"/>
      <dgm:spPr/>
      <dgm:t>
        <a:bodyPr/>
        <a:lstStyle/>
        <a:p>
          <a:r>
            <a:rPr lang="nl-NL" dirty="0"/>
            <a:t>Plusteam</a:t>
          </a:r>
        </a:p>
      </dgm:t>
    </dgm:pt>
    <dgm:pt modelId="{1E63E708-1257-4B83-8D98-223E3F4A48F9}" type="parTrans" cxnId="{573852F3-F480-4922-B847-EDC74C24DB04}">
      <dgm:prSet/>
      <dgm:spPr/>
      <dgm:t>
        <a:bodyPr/>
        <a:lstStyle/>
        <a:p>
          <a:endParaRPr lang="nl-NL"/>
        </a:p>
      </dgm:t>
    </dgm:pt>
    <dgm:pt modelId="{59C43424-8B61-430C-8DE1-B33B2D51A889}" type="sibTrans" cxnId="{573852F3-F480-4922-B847-EDC74C24DB04}">
      <dgm:prSet/>
      <dgm:spPr/>
      <dgm:t>
        <a:bodyPr/>
        <a:lstStyle/>
        <a:p>
          <a:endParaRPr lang="nl-NL"/>
        </a:p>
      </dgm:t>
    </dgm:pt>
    <dgm:pt modelId="{BD3E2078-75B5-4559-9738-C7861E5DF21D}">
      <dgm:prSet phldrT="[Tekst]"/>
      <dgm:spPr/>
      <dgm:t>
        <a:bodyPr/>
        <a:lstStyle/>
        <a:p>
          <a:r>
            <a:rPr lang="nl-NL" dirty="0"/>
            <a:t>Casusregie</a:t>
          </a:r>
        </a:p>
      </dgm:t>
    </dgm:pt>
    <dgm:pt modelId="{BF577456-56EB-4649-A5A4-3D8C4C128EE9}" type="parTrans" cxnId="{BA1E743E-A1CF-47F3-8462-FD13DDD62B37}">
      <dgm:prSet/>
      <dgm:spPr/>
      <dgm:t>
        <a:bodyPr/>
        <a:lstStyle/>
        <a:p>
          <a:endParaRPr lang="nl-NL"/>
        </a:p>
      </dgm:t>
    </dgm:pt>
    <dgm:pt modelId="{0101F831-49D3-45FC-8816-E02621E81721}" type="sibTrans" cxnId="{BA1E743E-A1CF-47F3-8462-FD13DDD62B37}">
      <dgm:prSet/>
      <dgm:spPr/>
      <dgm:t>
        <a:bodyPr/>
        <a:lstStyle/>
        <a:p>
          <a:endParaRPr lang="nl-NL"/>
        </a:p>
      </dgm:t>
    </dgm:pt>
    <dgm:pt modelId="{107921B9-B7A1-4531-9C40-97BB7369106C}">
      <dgm:prSet/>
      <dgm:spPr/>
      <dgm:t>
        <a:bodyPr/>
        <a:lstStyle/>
        <a:p>
          <a:r>
            <a:rPr lang="nl-NL" dirty="0"/>
            <a:t>Screeningsfase</a:t>
          </a:r>
        </a:p>
      </dgm:t>
    </dgm:pt>
    <dgm:pt modelId="{F842CFBC-3350-4233-AE8E-9CF5C9327444}" type="parTrans" cxnId="{7DCC6CDA-726D-49BA-9C2D-3344A102774E}">
      <dgm:prSet/>
      <dgm:spPr/>
      <dgm:t>
        <a:bodyPr/>
        <a:lstStyle/>
        <a:p>
          <a:endParaRPr lang="nl-NL"/>
        </a:p>
      </dgm:t>
    </dgm:pt>
    <dgm:pt modelId="{F196A6AA-3126-466B-92B5-0128B7382D4C}" type="sibTrans" cxnId="{7DCC6CDA-726D-49BA-9C2D-3344A102774E}">
      <dgm:prSet/>
      <dgm:spPr/>
      <dgm:t>
        <a:bodyPr/>
        <a:lstStyle/>
        <a:p>
          <a:endParaRPr lang="nl-NL"/>
        </a:p>
      </dgm:t>
    </dgm:pt>
    <dgm:pt modelId="{EAB8AC58-C784-4DD9-8528-082A3E339C2F}">
      <dgm:prSet/>
      <dgm:spPr/>
      <dgm:t>
        <a:bodyPr/>
        <a:lstStyle/>
        <a:p>
          <a:r>
            <a:rPr lang="nl-NL" dirty="0"/>
            <a:t>Regie voeren</a:t>
          </a:r>
        </a:p>
      </dgm:t>
    </dgm:pt>
    <dgm:pt modelId="{A91B3312-C3C8-422D-A896-5096B9FA2098}" type="parTrans" cxnId="{4945D415-7B83-437E-A0C3-BFDD3DD24582}">
      <dgm:prSet/>
      <dgm:spPr/>
      <dgm:t>
        <a:bodyPr/>
        <a:lstStyle/>
        <a:p>
          <a:endParaRPr lang="nl-NL"/>
        </a:p>
      </dgm:t>
    </dgm:pt>
    <dgm:pt modelId="{B17DD397-B3CB-4034-9602-EF26ECFEE733}" type="sibTrans" cxnId="{4945D415-7B83-437E-A0C3-BFDD3DD24582}">
      <dgm:prSet/>
      <dgm:spPr/>
      <dgm:t>
        <a:bodyPr/>
        <a:lstStyle/>
        <a:p>
          <a:endParaRPr lang="nl-NL"/>
        </a:p>
      </dgm:t>
    </dgm:pt>
    <dgm:pt modelId="{F83788CD-6E8B-4F10-90E5-2A4EDC16D07A}" type="pres">
      <dgm:prSet presAssocID="{DDB3CEAE-FBA8-4B99-B2DC-8CB885AC51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DEBD58-7379-44B8-B2E5-A92289CB4082}" type="pres">
      <dgm:prSet presAssocID="{2227A7FC-3D84-45C8-9C2E-5A924EFE2F7E}" presName="hierRoot1" presStyleCnt="0">
        <dgm:presLayoutVars>
          <dgm:hierBranch val="init"/>
        </dgm:presLayoutVars>
      </dgm:prSet>
      <dgm:spPr/>
    </dgm:pt>
    <dgm:pt modelId="{D27441CB-D9F3-4524-AFE8-B4664A00C687}" type="pres">
      <dgm:prSet presAssocID="{2227A7FC-3D84-45C8-9C2E-5A924EFE2F7E}" presName="rootComposite1" presStyleCnt="0"/>
      <dgm:spPr/>
    </dgm:pt>
    <dgm:pt modelId="{F2E65348-0E60-4812-81FD-E08FF910832B}" type="pres">
      <dgm:prSet presAssocID="{2227A7FC-3D84-45C8-9C2E-5A924EFE2F7E}" presName="rootText1" presStyleLbl="node0" presStyleIdx="0" presStyleCnt="1" custLinFactNeighborX="699" custLinFactNeighborY="196">
        <dgm:presLayoutVars>
          <dgm:chPref val="3"/>
        </dgm:presLayoutVars>
      </dgm:prSet>
      <dgm:spPr/>
    </dgm:pt>
    <dgm:pt modelId="{7B8D0535-7505-433C-832A-F1C43B36C244}" type="pres">
      <dgm:prSet presAssocID="{2227A7FC-3D84-45C8-9C2E-5A924EFE2F7E}" presName="rootConnector1" presStyleLbl="node1" presStyleIdx="0" presStyleCnt="0"/>
      <dgm:spPr/>
    </dgm:pt>
    <dgm:pt modelId="{6620FC65-BEF9-4E29-BD0C-42EB606311E8}" type="pres">
      <dgm:prSet presAssocID="{2227A7FC-3D84-45C8-9C2E-5A924EFE2F7E}" presName="hierChild2" presStyleCnt="0"/>
      <dgm:spPr/>
    </dgm:pt>
    <dgm:pt modelId="{4A578136-BBAD-453E-8378-273357B51AC3}" type="pres">
      <dgm:prSet presAssocID="{BF577456-56EB-4649-A5A4-3D8C4C128EE9}" presName="Name37" presStyleLbl="parChTrans1D2" presStyleIdx="0" presStyleCnt="1"/>
      <dgm:spPr/>
    </dgm:pt>
    <dgm:pt modelId="{AB00FB4C-D596-427F-BB14-34AAEF56B700}" type="pres">
      <dgm:prSet presAssocID="{BD3E2078-75B5-4559-9738-C7861E5DF21D}" presName="hierRoot2" presStyleCnt="0">
        <dgm:presLayoutVars>
          <dgm:hierBranch val="init"/>
        </dgm:presLayoutVars>
      </dgm:prSet>
      <dgm:spPr/>
    </dgm:pt>
    <dgm:pt modelId="{D1E4DD01-57B6-4542-A7A4-B51FD41783FC}" type="pres">
      <dgm:prSet presAssocID="{BD3E2078-75B5-4559-9738-C7861E5DF21D}" presName="rootComposite" presStyleCnt="0"/>
      <dgm:spPr/>
    </dgm:pt>
    <dgm:pt modelId="{6785855A-6CEF-42E6-8122-418DF42F9C00}" type="pres">
      <dgm:prSet presAssocID="{BD3E2078-75B5-4559-9738-C7861E5DF21D}" presName="rootText" presStyleLbl="node2" presStyleIdx="0" presStyleCnt="1">
        <dgm:presLayoutVars>
          <dgm:chPref val="3"/>
        </dgm:presLayoutVars>
      </dgm:prSet>
      <dgm:spPr/>
    </dgm:pt>
    <dgm:pt modelId="{3342A47D-00FB-4429-83CF-C714FD8FAF5D}" type="pres">
      <dgm:prSet presAssocID="{BD3E2078-75B5-4559-9738-C7861E5DF21D}" presName="rootConnector" presStyleLbl="node2" presStyleIdx="0" presStyleCnt="1"/>
      <dgm:spPr/>
    </dgm:pt>
    <dgm:pt modelId="{125BE8B3-0138-4152-8496-ED40C22ECC76}" type="pres">
      <dgm:prSet presAssocID="{BD3E2078-75B5-4559-9738-C7861E5DF21D}" presName="hierChild4" presStyleCnt="0"/>
      <dgm:spPr/>
    </dgm:pt>
    <dgm:pt modelId="{0ED305A8-6FAC-48D2-BE09-FDF1B2FBC2BD}" type="pres">
      <dgm:prSet presAssocID="{F842CFBC-3350-4233-AE8E-9CF5C9327444}" presName="Name37" presStyleLbl="parChTrans1D3" presStyleIdx="0" presStyleCnt="2"/>
      <dgm:spPr/>
    </dgm:pt>
    <dgm:pt modelId="{EA583772-0445-4851-89C1-85C75D00F811}" type="pres">
      <dgm:prSet presAssocID="{107921B9-B7A1-4531-9C40-97BB7369106C}" presName="hierRoot2" presStyleCnt="0">
        <dgm:presLayoutVars>
          <dgm:hierBranch val="init"/>
        </dgm:presLayoutVars>
      </dgm:prSet>
      <dgm:spPr/>
    </dgm:pt>
    <dgm:pt modelId="{6AF4536C-9381-41E5-98BA-95A3C8F3397E}" type="pres">
      <dgm:prSet presAssocID="{107921B9-B7A1-4531-9C40-97BB7369106C}" presName="rootComposite" presStyleCnt="0"/>
      <dgm:spPr/>
    </dgm:pt>
    <dgm:pt modelId="{DEEEBA77-7072-487C-88A2-B7C3DF0F5FF4}" type="pres">
      <dgm:prSet presAssocID="{107921B9-B7A1-4531-9C40-97BB7369106C}" presName="rootText" presStyleLbl="node3" presStyleIdx="0" presStyleCnt="2">
        <dgm:presLayoutVars>
          <dgm:chPref val="3"/>
        </dgm:presLayoutVars>
      </dgm:prSet>
      <dgm:spPr/>
    </dgm:pt>
    <dgm:pt modelId="{01D30EA4-E610-4682-A77A-6EF2707F53AF}" type="pres">
      <dgm:prSet presAssocID="{107921B9-B7A1-4531-9C40-97BB7369106C}" presName="rootConnector" presStyleLbl="node3" presStyleIdx="0" presStyleCnt="2"/>
      <dgm:spPr/>
    </dgm:pt>
    <dgm:pt modelId="{F868E960-20B6-4655-ADE2-F4EC10B97F02}" type="pres">
      <dgm:prSet presAssocID="{107921B9-B7A1-4531-9C40-97BB7369106C}" presName="hierChild4" presStyleCnt="0"/>
      <dgm:spPr/>
    </dgm:pt>
    <dgm:pt modelId="{8AED4FB2-2A1E-4CDA-B4AC-6A6937A86199}" type="pres">
      <dgm:prSet presAssocID="{107921B9-B7A1-4531-9C40-97BB7369106C}" presName="hierChild5" presStyleCnt="0"/>
      <dgm:spPr/>
    </dgm:pt>
    <dgm:pt modelId="{FDE3BB19-657C-47C5-9FE0-18AFC679C350}" type="pres">
      <dgm:prSet presAssocID="{A91B3312-C3C8-422D-A896-5096B9FA2098}" presName="Name37" presStyleLbl="parChTrans1D3" presStyleIdx="1" presStyleCnt="2"/>
      <dgm:spPr/>
    </dgm:pt>
    <dgm:pt modelId="{157ABBF2-2C0A-4AA5-945C-9D473A45ED58}" type="pres">
      <dgm:prSet presAssocID="{EAB8AC58-C784-4DD9-8528-082A3E339C2F}" presName="hierRoot2" presStyleCnt="0">
        <dgm:presLayoutVars>
          <dgm:hierBranch val="init"/>
        </dgm:presLayoutVars>
      </dgm:prSet>
      <dgm:spPr/>
    </dgm:pt>
    <dgm:pt modelId="{6325A79E-04D8-4040-9491-B14DF8B3C300}" type="pres">
      <dgm:prSet presAssocID="{EAB8AC58-C784-4DD9-8528-082A3E339C2F}" presName="rootComposite" presStyleCnt="0"/>
      <dgm:spPr/>
    </dgm:pt>
    <dgm:pt modelId="{E29AC18D-AAE7-4DE0-8D30-2F25733B1745}" type="pres">
      <dgm:prSet presAssocID="{EAB8AC58-C784-4DD9-8528-082A3E339C2F}" presName="rootText" presStyleLbl="node3" presStyleIdx="1" presStyleCnt="2">
        <dgm:presLayoutVars>
          <dgm:chPref val="3"/>
        </dgm:presLayoutVars>
      </dgm:prSet>
      <dgm:spPr/>
    </dgm:pt>
    <dgm:pt modelId="{A1CEA1A2-7B82-4601-8743-3B80867C980B}" type="pres">
      <dgm:prSet presAssocID="{EAB8AC58-C784-4DD9-8528-082A3E339C2F}" presName="rootConnector" presStyleLbl="node3" presStyleIdx="1" presStyleCnt="2"/>
      <dgm:spPr/>
    </dgm:pt>
    <dgm:pt modelId="{6BEBF37A-C16C-4752-947E-EE3D2A5732E1}" type="pres">
      <dgm:prSet presAssocID="{EAB8AC58-C784-4DD9-8528-082A3E339C2F}" presName="hierChild4" presStyleCnt="0"/>
      <dgm:spPr/>
    </dgm:pt>
    <dgm:pt modelId="{9B5ADABA-21AE-4FE4-9356-99D6843AF573}" type="pres">
      <dgm:prSet presAssocID="{EAB8AC58-C784-4DD9-8528-082A3E339C2F}" presName="hierChild5" presStyleCnt="0"/>
      <dgm:spPr/>
    </dgm:pt>
    <dgm:pt modelId="{A387C7F2-870B-4CC2-B1B9-66ED2A534A0B}" type="pres">
      <dgm:prSet presAssocID="{BD3E2078-75B5-4559-9738-C7861E5DF21D}" presName="hierChild5" presStyleCnt="0"/>
      <dgm:spPr/>
    </dgm:pt>
    <dgm:pt modelId="{1BE0706B-4F62-4F03-AF25-BA615E493873}" type="pres">
      <dgm:prSet presAssocID="{2227A7FC-3D84-45C8-9C2E-5A924EFE2F7E}" presName="hierChild3" presStyleCnt="0"/>
      <dgm:spPr/>
    </dgm:pt>
  </dgm:ptLst>
  <dgm:cxnLst>
    <dgm:cxn modelId="{709B3207-55A0-486E-B803-857BCC5BE84A}" type="presOf" srcId="{F842CFBC-3350-4233-AE8E-9CF5C9327444}" destId="{0ED305A8-6FAC-48D2-BE09-FDF1B2FBC2BD}" srcOrd="0" destOrd="0" presId="urn:microsoft.com/office/officeart/2005/8/layout/orgChart1"/>
    <dgm:cxn modelId="{E9B6FC07-D259-497B-B9FF-11768E480E13}" type="presOf" srcId="{2227A7FC-3D84-45C8-9C2E-5A924EFE2F7E}" destId="{F2E65348-0E60-4812-81FD-E08FF910832B}" srcOrd="0" destOrd="0" presId="urn:microsoft.com/office/officeart/2005/8/layout/orgChart1"/>
    <dgm:cxn modelId="{4945D415-7B83-437E-A0C3-BFDD3DD24582}" srcId="{BD3E2078-75B5-4559-9738-C7861E5DF21D}" destId="{EAB8AC58-C784-4DD9-8528-082A3E339C2F}" srcOrd="1" destOrd="0" parTransId="{A91B3312-C3C8-422D-A896-5096B9FA2098}" sibTransId="{B17DD397-B3CB-4034-9602-EF26ECFEE733}"/>
    <dgm:cxn modelId="{494B773D-B661-4016-A8D9-B9BE6C623FBE}" type="presOf" srcId="{2227A7FC-3D84-45C8-9C2E-5A924EFE2F7E}" destId="{7B8D0535-7505-433C-832A-F1C43B36C244}" srcOrd="1" destOrd="0" presId="urn:microsoft.com/office/officeart/2005/8/layout/orgChart1"/>
    <dgm:cxn modelId="{BA1E743E-A1CF-47F3-8462-FD13DDD62B37}" srcId="{2227A7FC-3D84-45C8-9C2E-5A924EFE2F7E}" destId="{BD3E2078-75B5-4559-9738-C7861E5DF21D}" srcOrd="0" destOrd="0" parTransId="{BF577456-56EB-4649-A5A4-3D8C4C128EE9}" sibTransId="{0101F831-49D3-45FC-8816-E02621E81721}"/>
    <dgm:cxn modelId="{2E216041-A23C-4E0F-8EFE-9F7FEB72F036}" type="presOf" srcId="{107921B9-B7A1-4531-9C40-97BB7369106C}" destId="{DEEEBA77-7072-487C-88A2-B7C3DF0F5FF4}" srcOrd="0" destOrd="0" presId="urn:microsoft.com/office/officeart/2005/8/layout/orgChart1"/>
    <dgm:cxn modelId="{19EBB86A-DFBF-4FAE-A548-73F35EA3AEE8}" type="presOf" srcId="{DDB3CEAE-FBA8-4B99-B2DC-8CB885AC51D8}" destId="{F83788CD-6E8B-4F10-90E5-2A4EDC16D07A}" srcOrd="0" destOrd="0" presId="urn:microsoft.com/office/officeart/2005/8/layout/orgChart1"/>
    <dgm:cxn modelId="{D7AD5553-2065-425F-B9F9-3B1AB72D1A26}" type="presOf" srcId="{BF577456-56EB-4649-A5A4-3D8C4C128EE9}" destId="{4A578136-BBAD-453E-8378-273357B51AC3}" srcOrd="0" destOrd="0" presId="urn:microsoft.com/office/officeart/2005/8/layout/orgChart1"/>
    <dgm:cxn modelId="{87058793-7752-4C0C-A845-9C01BB2BC2AB}" type="presOf" srcId="{107921B9-B7A1-4531-9C40-97BB7369106C}" destId="{01D30EA4-E610-4682-A77A-6EF2707F53AF}" srcOrd="1" destOrd="0" presId="urn:microsoft.com/office/officeart/2005/8/layout/orgChart1"/>
    <dgm:cxn modelId="{FCE362A2-06DF-444B-A5E6-C22771C37184}" type="presOf" srcId="{BD3E2078-75B5-4559-9738-C7861E5DF21D}" destId="{6785855A-6CEF-42E6-8122-418DF42F9C00}" srcOrd="0" destOrd="0" presId="urn:microsoft.com/office/officeart/2005/8/layout/orgChart1"/>
    <dgm:cxn modelId="{F9E328B1-671F-4755-A792-8E434A58853C}" type="presOf" srcId="{BD3E2078-75B5-4559-9738-C7861E5DF21D}" destId="{3342A47D-00FB-4429-83CF-C714FD8FAF5D}" srcOrd="1" destOrd="0" presId="urn:microsoft.com/office/officeart/2005/8/layout/orgChart1"/>
    <dgm:cxn modelId="{526874B3-1E74-4D5E-89C0-EB08E36F00B9}" type="presOf" srcId="{EAB8AC58-C784-4DD9-8528-082A3E339C2F}" destId="{A1CEA1A2-7B82-4601-8743-3B80867C980B}" srcOrd="1" destOrd="0" presId="urn:microsoft.com/office/officeart/2005/8/layout/orgChart1"/>
    <dgm:cxn modelId="{09B9E5BE-99FB-4160-A825-7FFA53D5E2F2}" type="presOf" srcId="{A91B3312-C3C8-422D-A896-5096B9FA2098}" destId="{FDE3BB19-657C-47C5-9FE0-18AFC679C350}" srcOrd="0" destOrd="0" presId="urn:microsoft.com/office/officeart/2005/8/layout/orgChart1"/>
    <dgm:cxn modelId="{22A88AD0-D976-45E8-8160-8A9FD2149FBB}" type="presOf" srcId="{EAB8AC58-C784-4DD9-8528-082A3E339C2F}" destId="{E29AC18D-AAE7-4DE0-8D30-2F25733B1745}" srcOrd="0" destOrd="0" presId="urn:microsoft.com/office/officeart/2005/8/layout/orgChart1"/>
    <dgm:cxn modelId="{7DCC6CDA-726D-49BA-9C2D-3344A102774E}" srcId="{BD3E2078-75B5-4559-9738-C7861E5DF21D}" destId="{107921B9-B7A1-4531-9C40-97BB7369106C}" srcOrd="0" destOrd="0" parTransId="{F842CFBC-3350-4233-AE8E-9CF5C9327444}" sibTransId="{F196A6AA-3126-466B-92B5-0128B7382D4C}"/>
    <dgm:cxn modelId="{573852F3-F480-4922-B847-EDC74C24DB04}" srcId="{DDB3CEAE-FBA8-4B99-B2DC-8CB885AC51D8}" destId="{2227A7FC-3D84-45C8-9C2E-5A924EFE2F7E}" srcOrd="0" destOrd="0" parTransId="{1E63E708-1257-4B83-8D98-223E3F4A48F9}" sibTransId="{59C43424-8B61-430C-8DE1-B33B2D51A889}"/>
    <dgm:cxn modelId="{41B5603E-3B03-496E-8C7C-DC806DBC8FE9}" type="presParOf" srcId="{F83788CD-6E8B-4F10-90E5-2A4EDC16D07A}" destId="{AADEBD58-7379-44B8-B2E5-A92289CB4082}" srcOrd="0" destOrd="0" presId="urn:microsoft.com/office/officeart/2005/8/layout/orgChart1"/>
    <dgm:cxn modelId="{44B1C46B-A08E-4894-90D8-332DEECD0D71}" type="presParOf" srcId="{AADEBD58-7379-44B8-B2E5-A92289CB4082}" destId="{D27441CB-D9F3-4524-AFE8-B4664A00C687}" srcOrd="0" destOrd="0" presId="urn:microsoft.com/office/officeart/2005/8/layout/orgChart1"/>
    <dgm:cxn modelId="{E9CC2E00-13CA-4DCA-A443-C84675705EDA}" type="presParOf" srcId="{D27441CB-D9F3-4524-AFE8-B4664A00C687}" destId="{F2E65348-0E60-4812-81FD-E08FF910832B}" srcOrd="0" destOrd="0" presId="urn:microsoft.com/office/officeart/2005/8/layout/orgChart1"/>
    <dgm:cxn modelId="{28D219BF-A067-409D-BA3C-B536B984FD8F}" type="presParOf" srcId="{D27441CB-D9F3-4524-AFE8-B4664A00C687}" destId="{7B8D0535-7505-433C-832A-F1C43B36C244}" srcOrd="1" destOrd="0" presId="urn:microsoft.com/office/officeart/2005/8/layout/orgChart1"/>
    <dgm:cxn modelId="{0D70B723-3DD0-47BC-AF4B-E7CFD4727281}" type="presParOf" srcId="{AADEBD58-7379-44B8-B2E5-A92289CB4082}" destId="{6620FC65-BEF9-4E29-BD0C-42EB606311E8}" srcOrd="1" destOrd="0" presId="urn:microsoft.com/office/officeart/2005/8/layout/orgChart1"/>
    <dgm:cxn modelId="{FB5A07C4-39C3-46DF-A3F7-A8E0FB433571}" type="presParOf" srcId="{6620FC65-BEF9-4E29-BD0C-42EB606311E8}" destId="{4A578136-BBAD-453E-8378-273357B51AC3}" srcOrd="0" destOrd="0" presId="urn:microsoft.com/office/officeart/2005/8/layout/orgChart1"/>
    <dgm:cxn modelId="{A561D127-04A0-4A4D-ABD8-42B17D318224}" type="presParOf" srcId="{6620FC65-BEF9-4E29-BD0C-42EB606311E8}" destId="{AB00FB4C-D596-427F-BB14-34AAEF56B700}" srcOrd="1" destOrd="0" presId="urn:microsoft.com/office/officeart/2005/8/layout/orgChart1"/>
    <dgm:cxn modelId="{80254A06-9E10-4732-A01A-81DD0BB81377}" type="presParOf" srcId="{AB00FB4C-D596-427F-BB14-34AAEF56B700}" destId="{D1E4DD01-57B6-4542-A7A4-B51FD41783FC}" srcOrd="0" destOrd="0" presId="urn:microsoft.com/office/officeart/2005/8/layout/orgChart1"/>
    <dgm:cxn modelId="{9502F8CA-2CB1-4268-AC68-09E3F7B85802}" type="presParOf" srcId="{D1E4DD01-57B6-4542-A7A4-B51FD41783FC}" destId="{6785855A-6CEF-42E6-8122-418DF42F9C00}" srcOrd="0" destOrd="0" presId="urn:microsoft.com/office/officeart/2005/8/layout/orgChart1"/>
    <dgm:cxn modelId="{44D8985B-58DC-45EF-8A18-07BCC893140C}" type="presParOf" srcId="{D1E4DD01-57B6-4542-A7A4-B51FD41783FC}" destId="{3342A47D-00FB-4429-83CF-C714FD8FAF5D}" srcOrd="1" destOrd="0" presId="urn:microsoft.com/office/officeart/2005/8/layout/orgChart1"/>
    <dgm:cxn modelId="{E7535F3A-E77B-4C12-8420-3A6DCF45BFD3}" type="presParOf" srcId="{AB00FB4C-D596-427F-BB14-34AAEF56B700}" destId="{125BE8B3-0138-4152-8496-ED40C22ECC76}" srcOrd="1" destOrd="0" presId="urn:microsoft.com/office/officeart/2005/8/layout/orgChart1"/>
    <dgm:cxn modelId="{C58DE1E8-07A9-46D3-8679-678DB30E64FF}" type="presParOf" srcId="{125BE8B3-0138-4152-8496-ED40C22ECC76}" destId="{0ED305A8-6FAC-48D2-BE09-FDF1B2FBC2BD}" srcOrd="0" destOrd="0" presId="urn:microsoft.com/office/officeart/2005/8/layout/orgChart1"/>
    <dgm:cxn modelId="{EFF01A91-19B1-4391-99AF-B1590EE083FF}" type="presParOf" srcId="{125BE8B3-0138-4152-8496-ED40C22ECC76}" destId="{EA583772-0445-4851-89C1-85C75D00F811}" srcOrd="1" destOrd="0" presId="urn:microsoft.com/office/officeart/2005/8/layout/orgChart1"/>
    <dgm:cxn modelId="{6B08F5BB-9F9F-44EC-AB6A-68F85451C5A2}" type="presParOf" srcId="{EA583772-0445-4851-89C1-85C75D00F811}" destId="{6AF4536C-9381-41E5-98BA-95A3C8F3397E}" srcOrd="0" destOrd="0" presId="urn:microsoft.com/office/officeart/2005/8/layout/orgChart1"/>
    <dgm:cxn modelId="{C4B29BFE-3ECD-4539-8F23-4F5E6834F00D}" type="presParOf" srcId="{6AF4536C-9381-41E5-98BA-95A3C8F3397E}" destId="{DEEEBA77-7072-487C-88A2-B7C3DF0F5FF4}" srcOrd="0" destOrd="0" presId="urn:microsoft.com/office/officeart/2005/8/layout/orgChart1"/>
    <dgm:cxn modelId="{F2405108-7FB4-42F6-B1D0-04D3BF2B13FF}" type="presParOf" srcId="{6AF4536C-9381-41E5-98BA-95A3C8F3397E}" destId="{01D30EA4-E610-4682-A77A-6EF2707F53AF}" srcOrd="1" destOrd="0" presId="urn:microsoft.com/office/officeart/2005/8/layout/orgChart1"/>
    <dgm:cxn modelId="{8624CA97-845B-48AB-A649-2E4DC1A54BEF}" type="presParOf" srcId="{EA583772-0445-4851-89C1-85C75D00F811}" destId="{F868E960-20B6-4655-ADE2-F4EC10B97F02}" srcOrd="1" destOrd="0" presId="urn:microsoft.com/office/officeart/2005/8/layout/orgChart1"/>
    <dgm:cxn modelId="{464144BB-B7C0-464A-AF8E-129F6B693396}" type="presParOf" srcId="{EA583772-0445-4851-89C1-85C75D00F811}" destId="{8AED4FB2-2A1E-4CDA-B4AC-6A6937A86199}" srcOrd="2" destOrd="0" presId="urn:microsoft.com/office/officeart/2005/8/layout/orgChart1"/>
    <dgm:cxn modelId="{0105B964-20CA-432C-931D-9986862B39C9}" type="presParOf" srcId="{125BE8B3-0138-4152-8496-ED40C22ECC76}" destId="{FDE3BB19-657C-47C5-9FE0-18AFC679C350}" srcOrd="2" destOrd="0" presId="urn:microsoft.com/office/officeart/2005/8/layout/orgChart1"/>
    <dgm:cxn modelId="{22776472-0730-4EB9-B6E3-CD598FBB4C7C}" type="presParOf" srcId="{125BE8B3-0138-4152-8496-ED40C22ECC76}" destId="{157ABBF2-2C0A-4AA5-945C-9D473A45ED58}" srcOrd="3" destOrd="0" presId="urn:microsoft.com/office/officeart/2005/8/layout/orgChart1"/>
    <dgm:cxn modelId="{7798C636-CDCB-49D1-B444-000E475E426B}" type="presParOf" srcId="{157ABBF2-2C0A-4AA5-945C-9D473A45ED58}" destId="{6325A79E-04D8-4040-9491-B14DF8B3C300}" srcOrd="0" destOrd="0" presId="urn:microsoft.com/office/officeart/2005/8/layout/orgChart1"/>
    <dgm:cxn modelId="{4DC93799-92FF-443B-9C25-C6FB69D70C91}" type="presParOf" srcId="{6325A79E-04D8-4040-9491-B14DF8B3C300}" destId="{E29AC18D-AAE7-4DE0-8D30-2F25733B1745}" srcOrd="0" destOrd="0" presId="urn:microsoft.com/office/officeart/2005/8/layout/orgChart1"/>
    <dgm:cxn modelId="{06DA3882-5A4F-488A-B369-16232ACEB0C6}" type="presParOf" srcId="{6325A79E-04D8-4040-9491-B14DF8B3C300}" destId="{A1CEA1A2-7B82-4601-8743-3B80867C980B}" srcOrd="1" destOrd="0" presId="urn:microsoft.com/office/officeart/2005/8/layout/orgChart1"/>
    <dgm:cxn modelId="{720D7819-0B9D-4512-B971-908165D8A23B}" type="presParOf" srcId="{157ABBF2-2C0A-4AA5-945C-9D473A45ED58}" destId="{6BEBF37A-C16C-4752-947E-EE3D2A5732E1}" srcOrd="1" destOrd="0" presId="urn:microsoft.com/office/officeart/2005/8/layout/orgChart1"/>
    <dgm:cxn modelId="{51254536-888E-45C2-ABF7-8AD7FBBD0222}" type="presParOf" srcId="{157ABBF2-2C0A-4AA5-945C-9D473A45ED58}" destId="{9B5ADABA-21AE-4FE4-9356-99D6843AF573}" srcOrd="2" destOrd="0" presId="urn:microsoft.com/office/officeart/2005/8/layout/orgChart1"/>
    <dgm:cxn modelId="{74A387C6-96D1-48F8-8048-965D85CD2899}" type="presParOf" srcId="{AB00FB4C-D596-427F-BB14-34AAEF56B700}" destId="{A387C7F2-870B-4CC2-B1B9-66ED2A534A0B}" srcOrd="2" destOrd="0" presId="urn:microsoft.com/office/officeart/2005/8/layout/orgChart1"/>
    <dgm:cxn modelId="{C94432CD-FB4D-4434-9710-7F39BCBD8F8C}" type="presParOf" srcId="{AADEBD58-7379-44B8-B2E5-A92289CB4082}" destId="{1BE0706B-4F62-4F03-AF25-BA615E4938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3346D-C04B-4C99-A345-FDA41A7221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ECB0411-0802-4EAE-BE1F-F609E1962F55}">
      <dgm:prSet phldrT="[Tekst]"/>
      <dgm:spPr/>
      <dgm:t>
        <a:bodyPr/>
        <a:lstStyle/>
        <a:p>
          <a:r>
            <a:rPr lang="nl-NL" dirty="0"/>
            <a:t>Jeugd- en Gezinshulp</a:t>
          </a:r>
        </a:p>
      </dgm:t>
    </dgm:pt>
    <dgm:pt modelId="{1C1732B0-03C1-4183-BAB9-5B3D388AC4CB}" type="parTrans" cxnId="{F7F461D1-EED6-4597-9567-6A9FBF4FF779}">
      <dgm:prSet/>
      <dgm:spPr/>
      <dgm:t>
        <a:bodyPr/>
        <a:lstStyle/>
        <a:p>
          <a:endParaRPr lang="nl-NL"/>
        </a:p>
      </dgm:t>
    </dgm:pt>
    <dgm:pt modelId="{AB90B3FF-1834-4DFC-A3AB-668511E09D2C}" type="sibTrans" cxnId="{F7F461D1-EED6-4597-9567-6A9FBF4FF779}">
      <dgm:prSet/>
      <dgm:spPr/>
      <dgm:t>
        <a:bodyPr/>
        <a:lstStyle/>
        <a:p>
          <a:endParaRPr lang="nl-NL"/>
        </a:p>
      </dgm:t>
    </dgm:pt>
    <dgm:pt modelId="{62AA3660-309D-4800-8780-BFD142589015}">
      <dgm:prSet phldrT="[Tekst]"/>
      <dgm:spPr/>
      <dgm:t>
        <a:bodyPr/>
        <a:lstStyle/>
        <a:p>
          <a:r>
            <a:rPr lang="nl-NL" dirty="0"/>
            <a:t>CAT (consultatie en advies team)</a:t>
          </a:r>
        </a:p>
      </dgm:t>
    </dgm:pt>
    <dgm:pt modelId="{B6FBC107-7506-468D-BB4A-11DBB3AF54CB}" type="parTrans" cxnId="{3908B51E-9DB6-42FF-8E33-8C0784676E6E}">
      <dgm:prSet/>
      <dgm:spPr/>
      <dgm:t>
        <a:bodyPr/>
        <a:lstStyle/>
        <a:p>
          <a:endParaRPr lang="nl-NL"/>
        </a:p>
      </dgm:t>
    </dgm:pt>
    <dgm:pt modelId="{223D23F3-C326-411D-AEA9-A38D4E5BC22D}" type="sibTrans" cxnId="{3908B51E-9DB6-42FF-8E33-8C0784676E6E}">
      <dgm:prSet/>
      <dgm:spPr/>
      <dgm:t>
        <a:bodyPr/>
        <a:lstStyle/>
        <a:p>
          <a:endParaRPr lang="nl-NL"/>
        </a:p>
      </dgm:t>
    </dgm:pt>
    <dgm:pt modelId="{3326CC4D-FFA6-4FED-A1C9-60DFB125302E}">
      <dgm:prSet phldrT="[Tekst]"/>
      <dgm:spPr/>
      <dgm:t>
        <a:bodyPr/>
        <a:lstStyle/>
        <a:p>
          <a:r>
            <a:rPr lang="nl-NL" dirty="0"/>
            <a:t>Plusteam</a:t>
          </a:r>
        </a:p>
      </dgm:t>
    </dgm:pt>
    <dgm:pt modelId="{25F5102F-B77B-4BFC-A64B-9B66D204E0DC}" type="parTrans" cxnId="{214CBDF1-16A8-43E4-958E-91C29A60F263}">
      <dgm:prSet/>
      <dgm:spPr/>
      <dgm:t>
        <a:bodyPr/>
        <a:lstStyle/>
        <a:p>
          <a:endParaRPr lang="nl-NL"/>
        </a:p>
      </dgm:t>
    </dgm:pt>
    <dgm:pt modelId="{465C9817-CFA3-496B-8F59-1E5A2F695C75}" type="sibTrans" cxnId="{214CBDF1-16A8-43E4-958E-91C29A60F263}">
      <dgm:prSet/>
      <dgm:spPr/>
      <dgm:t>
        <a:bodyPr/>
        <a:lstStyle/>
        <a:p>
          <a:endParaRPr lang="nl-NL"/>
        </a:p>
      </dgm:t>
    </dgm:pt>
    <dgm:pt modelId="{AAECE265-594E-4109-BE85-6AE11210E8EA}">
      <dgm:prSet/>
      <dgm:spPr/>
      <dgm:t>
        <a:bodyPr/>
        <a:lstStyle/>
        <a:p>
          <a:r>
            <a:rPr lang="nl-NL" dirty="0"/>
            <a:t>Veilig Verder Team</a:t>
          </a:r>
        </a:p>
      </dgm:t>
    </dgm:pt>
    <dgm:pt modelId="{6B7E24C7-9AC9-4E3A-82BF-890E513F199B}" type="parTrans" cxnId="{D7FAB0DB-365D-4185-BE00-9CA3243A9112}">
      <dgm:prSet/>
      <dgm:spPr/>
    </dgm:pt>
    <dgm:pt modelId="{FF9E5154-B077-4257-A87F-35BEF9E07FF5}" type="sibTrans" cxnId="{D7FAB0DB-365D-4185-BE00-9CA3243A9112}">
      <dgm:prSet/>
      <dgm:spPr/>
    </dgm:pt>
    <dgm:pt modelId="{B53C682A-AC4F-4FAC-A1BD-B8BAF9658391}" type="pres">
      <dgm:prSet presAssocID="{7D43346D-C04B-4C99-A345-FDA41A7221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2BF6F28-A9E9-49EA-B97C-FE669778A08B}" type="pres">
      <dgm:prSet presAssocID="{FECB0411-0802-4EAE-BE1F-F609E1962F55}" presName="hierRoot1" presStyleCnt="0">
        <dgm:presLayoutVars>
          <dgm:hierBranch val="init"/>
        </dgm:presLayoutVars>
      </dgm:prSet>
      <dgm:spPr/>
    </dgm:pt>
    <dgm:pt modelId="{32F588CE-B1FB-4FB3-BBAD-FB9052F36D1B}" type="pres">
      <dgm:prSet presAssocID="{FECB0411-0802-4EAE-BE1F-F609E1962F55}" presName="rootComposite1" presStyleCnt="0"/>
      <dgm:spPr/>
    </dgm:pt>
    <dgm:pt modelId="{2CAECF0E-D059-4DCA-A1DF-8AA5BB1B607D}" type="pres">
      <dgm:prSet presAssocID="{FECB0411-0802-4EAE-BE1F-F609E1962F55}" presName="rootText1" presStyleLbl="node0" presStyleIdx="0" presStyleCnt="1">
        <dgm:presLayoutVars>
          <dgm:chPref val="3"/>
        </dgm:presLayoutVars>
      </dgm:prSet>
      <dgm:spPr/>
    </dgm:pt>
    <dgm:pt modelId="{E51F8532-3690-4289-B8A6-CFA726178E1A}" type="pres">
      <dgm:prSet presAssocID="{FECB0411-0802-4EAE-BE1F-F609E1962F55}" presName="rootConnector1" presStyleLbl="node1" presStyleIdx="0" presStyleCnt="0"/>
      <dgm:spPr/>
    </dgm:pt>
    <dgm:pt modelId="{B7B570F3-4D60-45A1-AE42-6C039B100286}" type="pres">
      <dgm:prSet presAssocID="{FECB0411-0802-4EAE-BE1F-F609E1962F55}" presName="hierChild2" presStyleCnt="0"/>
      <dgm:spPr/>
    </dgm:pt>
    <dgm:pt modelId="{50EF9DE0-8D6B-49FA-BF3D-4BFC054EDB6E}" type="pres">
      <dgm:prSet presAssocID="{B6FBC107-7506-468D-BB4A-11DBB3AF54CB}" presName="Name37" presStyleLbl="parChTrans1D2" presStyleIdx="0" presStyleCnt="3"/>
      <dgm:spPr/>
    </dgm:pt>
    <dgm:pt modelId="{5E708FBC-C9F8-4AF6-8328-F7CC6A7122D9}" type="pres">
      <dgm:prSet presAssocID="{62AA3660-309D-4800-8780-BFD142589015}" presName="hierRoot2" presStyleCnt="0">
        <dgm:presLayoutVars>
          <dgm:hierBranch val="init"/>
        </dgm:presLayoutVars>
      </dgm:prSet>
      <dgm:spPr/>
    </dgm:pt>
    <dgm:pt modelId="{14B6232A-D6AB-41D3-8DE4-6516A719C6A8}" type="pres">
      <dgm:prSet presAssocID="{62AA3660-309D-4800-8780-BFD142589015}" presName="rootComposite" presStyleCnt="0"/>
      <dgm:spPr/>
    </dgm:pt>
    <dgm:pt modelId="{9A9B8BC1-A492-4E74-AD13-9D098C298CC5}" type="pres">
      <dgm:prSet presAssocID="{62AA3660-309D-4800-8780-BFD142589015}" presName="rootText" presStyleLbl="node2" presStyleIdx="0" presStyleCnt="3">
        <dgm:presLayoutVars>
          <dgm:chPref val="3"/>
        </dgm:presLayoutVars>
      </dgm:prSet>
      <dgm:spPr/>
    </dgm:pt>
    <dgm:pt modelId="{0A4C3914-876E-4623-86CE-4C60C2ABA064}" type="pres">
      <dgm:prSet presAssocID="{62AA3660-309D-4800-8780-BFD142589015}" presName="rootConnector" presStyleLbl="node2" presStyleIdx="0" presStyleCnt="3"/>
      <dgm:spPr/>
    </dgm:pt>
    <dgm:pt modelId="{5AF5D508-8610-42E9-B699-3495DDE4129B}" type="pres">
      <dgm:prSet presAssocID="{62AA3660-309D-4800-8780-BFD142589015}" presName="hierChild4" presStyleCnt="0"/>
      <dgm:spPr/>
    </dgm:pt>
    <dgm:pt modelId="{21FE4F07-EAD5-453E-89FB-C2E13FDE85C8}" type="pres">
      <dgm:prSet presAssocID="{62AA3660-309D-4800-8780-BFD142589015}" presName="hierChild5" presStyleCnt="0"/>
      <dgm:spPr/>
    </dgm:pt>
    <dgm:pt modelId="{65D378FB-6ADE-4562-8FFD-03F8B76193B3}" type="pres">
      <dgm:prSet presAssocID="{25F5102F-B77B-4BFC-A64B-9B66D204E0DC}" presName="Name37" presStyleLbl="parChTrans1D2" presStyleIdx="1" presStyleCnt="3"/>
      <dgm:spPr/>
    </dgm:pt>
    <dgm:pt modelId="{D6BB1C0A-795C-47A9-9B33-B28B197E6CD2}" type="pres">
      <dgm:prSet presAssocID="{3326CC4D-FFA6-4FED-A1C9-60DFB125302E}" presName="hierRoot2" presStyleCnt="0">
        <dgm:presLayoutVars>
          <dgm:hierBranch val="init"/>
        </dgm:presLayoutVars>
      </dgm:prSet>
      <dgm:spPr/>
    </dgm:pt>
    <dgm:pt modelId="{0998F25C-5CBF-479B-AF5A-C5B83CD4A36D}" type="pres">
      <dgm:prSet presAssocID="{3326CC4D-FFA6-4FED-A1C9-60DFB125302E}" presName="rootComposite" presStyleCnt="0"/>
      <dgm:spPr/>
    </dgm:pt>
    <dgm:pt modelId="{7B3AC5C3-6218-4EF6-AE7D-2555705DCBD2}" type="pres">
      <dgm:prSet presAssocID="{3326CC4D-FFA6-4FED-A1C9-60DFB125302E}" presName="rootText" presStyleLbl="node2" presStyleIdx="1" presStyleCnt="3">
        <dgm:presLayoutVars>
          <dgm:chPref val="3"/>
        </dgm:presLayoutVars>
      </dgm:prSet>
      <dgm:spPr/>
    </dgm:pt>
    <dgm:pt modelId="{C4CAE0E1-5B94-4F94-9CE3-E2908AECD80A}" type="pres">
      <dgm:prSet presAssocID="{3326CC4D-FFA6-4FED-A1C9-60DFB125302E}" presName="rootConnector" presStyleLbl="node2" presStyleIdx="1" presStyleCnt="3"/>
      <dgm:spPr/>
    </dgm:pt>
    <dgm:pt modelId="{00B1711A-FE3E-441F-A050-0BDAC660DBA8}" type="pres">
      <dgm:prSet presAssocID="{3326CC4D-FFA6-4FED-A1C9-60DFB125302E}" presName="hierChild4" presStyleCnt="0"/>
      <dgm:spPr/>
    </dgm:pt>
    <dgm:pt modelId="{CFB9120D-04D9-4872-A6FB-E489C440B0E0}" type="pres">
      <dgm:prSet presAssocID="{3326CC4D-FFA6-4FED-A1C9-60DFB125302E}" presName="hierChild5" presStyleCnt="0"/>
      <dgm:spPr/>
    </dgm:pt>
    <dgm:pt modelId="{31CBEF2C-1E67-4C88-B2AD-AA15DAFB55AA}" type="pres">
      <dgm:prSet presAssocID="{6B7E24C7-9AC9-4E3A-82BF-890E513F199B}" presName="Name37" presStyleLbl="parChTrans1D2" presStyleIdx="2" presStyleCnt="3"/>
      <dgm:spPr/>
    </dgm:pt>
    <dgm:pt modelId="{6368347B-4AFD-490E-AF59-4117FFFA0EFB}" type="pres">
      <dgm:prSet presAssocID="{AAECE265-594E-4109-BE85-6AE11210E8EA}" presName="hierRoot2" presStyleCnt="0">
        <dgm:presLayoutVars>
          <dgm:hierBranch val="init"/>
        </dgm:presLayoutVars>
      </dgm:prSet>
      <dgm:spPr/>
    </dgm:pt>
    <dgm:pt modelId="{31E0D9F5-A4BC-4C1D-87EB-5782D24D8067}" type="pres">
      <dgm:prSet presAssocID="{AAECE265-594E-4109-BE85-6AE11210E8EA}" presName="rootComposite" presStyleCnt="0"/>
      <dgm:spPr/>
    </dgm:pt>
    <dgm:pt modelId="{EDA465D8-1AEE-4E92-9C4B-F5B746BFAE59}" type="pres">
      <dgm:prSet presAssocID="{AAECE265-594E-4109-BE85-6AE11210E8EA}" presName="rootText" presStyleLbl="node2" presStyleIdx="2" presStyleCnt="3">
        <dgm:presLayoutVars>
          <dgm:chPref val="3"/>
        </dgm:presLayoutVars>
      </dgm:prSet>
      <dgm:spPr/>
    </dgm:pt>
    <dgm:pt modelId="{C03FD0EE-1AF4-45A9-8271-F8565FBC0C50}" type="pres">
      <dgm:prSet presAssocID="{AAECE265-594E-4109-BE85-6AE11210E8EA}" presName="rootConnector" presStyleLbl="node2" presStyleIdx="2" presStyleCnt="3"/>
      <dgm:spPr/>
    </dgm:pt>
    <dgm:pt modelId="{66B3BC90-5539-4A91-BCBE-42F202C89DA5}" type="pres">
      <dgm:prSet presAssocID="{AAECE265-594E-4109-BE85-6AE11210E8EA}" presName="hierChild4" presStyleCnt="0"/>
      <dgm:spPr/>
    </dgm:pt>
    <dgm:pt modelId="{F3E3C8E7-7C70-474F-9447-797EE4EC1A4E}" type="pres">
      <dgm:prSet presAssocID="{AAECE265-594E-4109-BE85-6AE11210E8EA}" presName="hierChild5" presStyleCnt="0"/>
      <dgm:spPr/>
    </dgm:pt>
    <dgm:pt modelId="{963D860D-984B-4D16-A02A-90AB47D99246}" type="pres">
      <dgm:prSet presAssocID="{FECB0411-0802-4EAE-BE1F-F609E1962F55}" presName="hierChild3" presStyleCnt="0"/>
      <dgm:spPr/>
    </dgm:pt>
  </dgm:ptLst>
  <dgm:cxnLst>
    <dgm:cxn modelId="{BF61C117-1714-4B06-AC50-14AE9A113F7F}" type="presOf" srcId="{25F5102F-B77B-4BFC-A64B-9B66D204E0DC}" destId="{65D378FB-6ADE-4562-8FFD-03F8B76193B3}" srcOrd="0" destOrd="0" presId="urn:microsoft.com/office/officeart/2005/8/layout/orgChart1"/>
    <dgm:cxn modelId="{3908B51E-9DB6-42FF-8E33-8C0784676E6E}" srcId="{FECB0411-0802-4EAE-BE1F-F609E1962F55}" destId="{62AA3660-309D-4800-8780-BFD142589015}" srcOrd="0" destOrd="0" parTransId="{B6FBC107-7506-468D-BB4A-11DBB3AF54CB}" sibTransId="{223D23F3-C326-411D-AEA9-A38D4E5BC22D}"/>
    <dgm:cxn modelId="{A8040E1F-CABB-440B-B582-6D0C571A10CC}" type="presOf" srcId="{7D43346D-C04B-4C99-A345-FDA41A72214B}" destId="{B53C682A-AC4F-4FAC-A1BD-B8BAF9658391}" srcOrd="0" destOrd="0" presId="urn:microsoft.com/office/officeart/2005/8/layout/orgChart1"/>
    <dgm:cxn modelId="{1CB9AA6A-471C-4E37-9B08-3BFCC393EFE0}" type="presOf" srcId="{3326CC4D-FFA6-4FED-A1C9-60DFB125302E}" destId="{C4CAE0E1-5B94-4F94-9CE3-E2908AECD80A}" srcOrd="1" destOrd="0" presId="urn:microsoft.com/office/officeart/2005/8/layout/orgChart1"/>
    <dgm:cxn modelId="{7CB1074F-AF32-4749-8F48-023FF167FF67}" type="presOf" srcId="{B6FBC107-7506-468D-BB4A-11DBB3AF54CB}" destId="{50EF9DE0-8D6B-49FA-BF3D-4BFC054EDB6E}" srcOrd="0" destOrd="0" presId="urn:microsoft.com/office/officeart/2005/8/layout/orgChart1"/>
    <dgm:cxn modelId="{D4395F4F-8989-455A-AC0A-FDA25E6E779C}" type="presOf" srcId="{AAECE265-594E-4109-BE85-6AE11210E8EA}" destId="{EDA465D8-1AEE-4E92-9C4B-F5B746BFAE59}" srcOrd="0" destOrd="0" presId="urn:microsoft.com/office/officeart/2005/8/layout/orgChart1"/>
    <dgm:cxn modelId="{87CC5155-E9FD-4DCE-8E9B-9E153F9019D5}" type="presOf" srcId="{FECB0411-0802-4EAE-BE1F-F609E1962F55}" destId="{E51F8532-3690-4289-B8A6-CFA726178E1A}" srcOrd="1" destOrd="0" presId="urn:microsoft.com/office/officeart/2005/8/layout/orgChart1"/>
    <dgm:cxn modelId="{B2E18E84-4099-45D4-BE5E-0DED919E856C}" type="presOf" srcId="{62AA3660-309D-4800-8780-BFD142589015}" destId="{9A9B8BC1-A492-4E74-AD13-9D098C298CC5}" srcOrd="0" destOrd="0" presId="urn:microsoft.com/office/officeart/2005/8/layout/orgChart1"/>
    <dgm:cxn modelId="{2970AD8F-F342-49BB-93BC-B4DE121CC036}" type="presOf" srcId="{62AA3660-309D-4800-8780-BFD142589015}" destId="{0A4C3914-876E-4623-86CE-4C60C2ABA064}" srcOrd="1" destOrd="0" presId="urn:microsoft.com/office/officeart/2005/8/layout/orgChart1"/>
    <dgm:cxn modelId="{CC1FD7A2-5FED-4B61-889D-618B1C86A71C}" type="presOf" srcId="{3326CC4D-FFA6-4FED-A1C9-60DFB125302E}" destId="{7B3AC5C3-6218-4EF6-AE7D-2555705DCBD2}" srcOrd="0" destOrd="0" presId="urn:microsoft.com/office/officeart/2005/8/layout/orgChart1"/>
    <dgm:cxn modelId="{0B725AAA-2A1E-4D76-AA66-CF07EE7E74B7}" type="presOf" srcId="{FECB0411-0802-4EAE-BE1F-F609E1962F55}" destId="{2CAECF0E-D059-4DCA-A1DF-8AA5BB1B607D}" srcOrd="0" destOrd="0" presId="urn:microsoft.com/office/officeart/2005/8/layout/orgChart1"/>
    <dgm:cxn modelId="{F7F461D1-EED6-4597-9567-6A9FBF4FF779}" srcId="{7D43346D-C04B-4C99-A345-FDA41A72214B}" destId="{FECB0411-0802-4EAE-BE1F-F609E1962F55}" srcOrd="0" destOrd="0" parTransId="{1C1732B0-03C1-4183-BAB9-5B3D388AC4CB}" sibTransId="{AB90B3FF-1834-4DFC-A3AB-668511E09D2C}"/>
    <dgm:cxn modelId="{D7FAB0DB-365D-4185-BE00-9CA3243A9112}" srcId="{FECB0411-0802-4EAE-BE1F-F609E1962F55}" destId="{AAECE265-594E-4109-BE85-6AE11210E8EA}" srcOrd="2" destOrd="0" parTransId="{6B7E24C7-9AC9-4E3A-82BF-890E513F199B}" sibTransId="{FF9E5154-B077-4257-A87F-35BEF9E07FF5}"/>
    <dgm:cxn modelId="{CBE2E7EC-B434-4F02-935F-F45F48364211}" type="presOf" srcId="{6B7E24C7-9AC9-4E3A-82BF-890E513F199B}" destId="{31CBEF2C-1E67-4C88-B2AD-AA15DAFB55AA}" srcOrd="0" destOrd="0" presId="urn:microsoft.com/office/officeart/2005/8/layout/orgChart1"/>
    <dgm:cxn modelId="{214CBDF1-16A8-43E4-958E-91C29A60F263}" srcId="{FECB0411-0802-4EAE-BE1F-F609E1962F55}" destId="{3326CC4D-FFA6-4FED-A1C9-60DFB125302E}" srcOrd="1" destOrd="0" parTransId="{25F5102F-B77B-4BFC-A64B-9B66D204E0DC}" sibTransId="{465C9817-CFA3-496B-8F59-1E5A2F695C75}"/>
    <dgm:cxn modelId="{38CA17F6-D5ED-498C-925C-0ADFADA86963}" type="presOf" srcId="{AAECE265-594E-4109-BE85-6AE11210E8EA}" destId="{C03FD0EE-1AF4-45A9-8271-F8565FBC0C50}" srcOrd="1" destOrd="0" presId="urn:microsoft.com/office/officeart/2005/8/layout/orgChart1"/>
    <dgm:cxn modelId="{5A2A60F9-7CB3-480F-A221-ED24DEDD0C02}" type="presParOf" srcId="{B53C682A-AC4F-4FAC-A1BD-B8BAF9658391}" destId="{82BF6F28-A9E9-49EA-B97C-FE669778A08B}" srcOrd="0" destOrd="0" presId="urn:microsoft.com/office/officeart/2005/8/layout/orgChart1"/>
    <dgm:cxn modelId="{AF4FEDC5-D77B-41C4-9FA1-885E7A9C590D}" type="presParOf" srcId="{82BF6F28-A9E9-49EA-B97C-FE669778A08B}" destId="{32F588CE-B1FB-4FB3-BBAD-FB9052F36D1B}" srcOrd="0" destOrd="0" presId="urn:microsoft.com/office/officeart/2005/8/layout/orgChart1"/>
    <dgm:cxn modelId="{95AFCA20-4764-444E-BEB4-17EAD23423B2}" type="presParOf" srcId="{32F588CE-B1FB-4FB3-BBAD-FB9052F36D1B}" destId="{2CAECF0E-D059-4DCA-A1DF-8AA5BB1B607D}" srcOrd="0" destOrd="0" presId="urn:microsoft.com/office/officeart/2005/8/layout/orgChart1"/>
    <dgm:cxn modelId="{9D1B5D02-CC75-45C0-8DEB-39537AC4412B}" type="presParOf" srcId="{32F588CE-B1FB-4FB3-BBAD-FB9052F36D1B}" destId="{E51F8532-3690-4289-B8A6-CFA726178E1A}" srcOrd="1" destOrd="0" presId="urn:microsoft.com/office/officeart/2005/8/layout/orgChart1"/>
    <dgm:cxn modelId="{C7A682E6-78D1-486E-AEB2-2161082BFED9}" type="presParOf" srcId="{82BF6F28-A9E9-49EA-B97C-FE669778A08B}" destId="{B7B570F3-4D60-45A1-AE42-6C039B100286}" srcOrd="1" destOrd="0" presId="urn:microsoft.com/office/officeart/2005/8/layout/orgChart1"/>
    <dgm:cxn modelId="{1A26C4DF-2D83-4C2E-8F06-58F0A9D0AB77}" type="presParOf" srcId="{B7B570F3-4D60-45A1-AE42-6C039B100286}" destId="{50EF9DE0-8D6B-49FA-BF3D-4BFC054EDB6E}" srcOrd="0" destOrd="0" presId="urn:microsoft.com/office/officeart/2005/8/layout/orgChart1"/>
    <dgm:cxn modelId="{F57C2815-DB49-424F-9879-E999743CD9D7}" type="presParOf" srcId="{B7B570F3-4D60-45A1-AE42-6C039B100286}" destId="{5E708FBC-C9F8-4AF6-8328-F7CC6A7122D9}" srcOrd="1" destOrd="0" presId="urn:microsoft.com/office/officeart/2005/8/layout/orgChart1"/>
    <dgm:cxn modelId="{1C465304-18D2-4794-A3CF-CAE58992C856}" type="presParOf" srcId="{5E708FBC-C9F8-4AF6-8328-F7CC6A7122D9}" destId="{14B6232A-D6AB-41D3-8DE4-6516A719C6A8}" srcOrd="0" destOrd="0" presId="urn:microsoft.com/office/officeart/2005/8/layout/orgChart1"/>
    <dgm:cxn modelId="{A0C39E93-B88D-44C5-B6E6-B21A2141BA4A}" type="presParOf" srcId="{14B6232A-D6AB-41D3-8DE4-6516A719C6A8}" destId="{9A9B8BC1-A492-4E74-AD13-9D098C298CC5}" srcOrd="0" destOrd="0" presId="urn:microsoft.com/office/officeart/2005/8/layout/orgChart1"/>
    <dgm:cxn modelId="{7CCD16CC-5ABD-45C6-903E-141C18D9D3E4}" type="presParOf" srcId="{14B6232A-D6AB-41D3-8DE4-6516A719C6A8}" destId="{0A4C3914-876E-4623-86CE-4C60C2ABA064}" srcOrd="1" destOrd="0" presId="urn:microsoft.com/office/officeart/2005/8/layout/orgChart1"/>
    <dgm:cxn modelId="{1015725B-C9D5-4A83-85D1-3F7B6710F1DB}" type="presParOf" srcId="{5E708FBC-C9F8-4AF6-8328-F7CC6A7122D9}" destId="{5AF5D508-8610-42E9-B699-3495DDE4129B}" srcOrd="1" destOrd="0" presId="urn:microsoft.com/office/officeart/2005/8/layout/orgChart1"/>
    <dgm:cxn modelId="{5F23DBA9-5646-4BF0-B465-01C208732ABA}" type="presParOf" srcId="{5E708FBC-C9F8-4AF6-8328-F7CC6A7122D9}" destId="{21FE4F07-EAD5-453E-89FB-C2E13FDE85C8}" srcOrd="2" destOrd="0" presId="urn:microsoft.com/office/officeart/2005/8/layout/orgChart1"/>
    <dgm:cxn modelId="{5ED8FDD5-50B4-4E1F-976B-381D89F9AF1C}" type="presParOf" srcId="{B7B570F3-4D60-45A1-AE42-6C039B100286}" destId="{65D378FB-6ADE-4562-8FFD-03F8B76193B3}" srcOrd="2" destOrd="0" presId="urn:microsoft.com/office/officeart/2005/8/layout/orgChart1"/>
    <dgm:cxn modelId="{148D7EDA-AD5E-4AA0-9749-5CC0A873843F}" type="presParOf" srcId="{B7B570F3-4D60-45A1-AE42-6C039B100286}" destId="{D6BB1C0A-795C-47A9-9B33-B28B197E6CD2}" srcOrd="3" destOrd="0" presId="urn:microsoft.com/office/officeart/2005/8/layout/orgChart1"/>
    <dgm:cxn modelId="{0F7408AC-56FC-452D-B48B-3DF21AB3169F}" type="presParOf" srcId="{D6BB1C0A-795C-47A9-9B33-B28B197E6CD2}" destId="{0998F25C-5CBF-479B-AF5A-C5B83CD4A36D}" srcOrd="0" destOrd="0" presId="urn:microsoft.com/office/officeart/2005/8/layout/orgChart1"/>
    <dgm:cxn modelId="{EF41CA51-D67C-4DE0-97F4-EE11ADA02CEA}" type="presParOf" srcId="{0998F25C-5CBF-479B-AF5A-C5B83CD4A36D}" destId="{7B3AC5C3-6218-4EF6-AE7D-2555705DCBD2}" srcOrd="0" destOrd="0" presId="urn:microsoft.com/office/officeart/2005/8/layout/orgChart1"/>
    <dgm:cxn modelId="{135D5F38-7035-4375-B177-38BAD0FE3332}" type="presParOf" srcId="{0998F25C-5CBF-479B-AF5A-C5B83CD4A36D}" destId="{C4CAE0E1-5B94-4F94-9CE3-E2908AECD80A}" srcOrd="1" destOrd="0" presId="urn:microsoft.com/office/officeart/2005/8/layout/orgChart1"/>
    <dgm:cxn modelId="{7667B7EA-3DC0-4DC7-826C-E63CC0229D2C}" type="presParOf" srcId="{D6BB1C0A-795C-47A9-9B33-B28B197E6CD2}" destId="{00B1711A-FE3E-441F-A050-0BDAC660DBA8}" srcOrd="1" destOrd="0" presId="urn:microsoft.com/office/officeart/2005/8/layout/orgChart1"/>
    <dgm:cxn modelId="{79DB050C-9800-44D6-BD01-90B1A1037E45}" type="presParOf" srcId="{D6BB1C0A-795C-47A9-9B33-B28B197E6CD2}" destId="{CFB9120D-04D9-4872-A6FB-E489C440B0E0}" srcOrd="2" destOrd="0" presId="urn:microsoft.com/office/officeart/2005/8/layout/orgChart1"/>
    <dgm:cxn modelId="{21A17900-680F-433A-8C8A-0FC5FB207F4C}" type="presParOf" srcId="{B7B570F3-4D60-45A1-AE42-6C039B100286}" destId="{31CBEF2C-1E67-4C88-B2AD-AA15DAFB55AA}" srcOrd="4" destOrd="0" presId="urn:microsoft.com/office/officeart/2005/8/layout/orgChart1"/>
    <dgm:cxn modelId="{B8B8BAC0-E53B-49D5-BFC3-B048A31A9A82}" type="presParOf" srcId="{B7B570F3-4D60-45A1-AE42-6C039B100286}" destId="{6368347B-4AFD-490E-AF59-4117FFFA0EFB}" srcOrd="5" destOrd="0" presId="urn:microsoft.com/office/officeart/2005/8/layout/orgChart1"/>
    <dgm:cxn modelId="{17F75939-D818-42D1-8D61-5E275DDAF156}" type="presParOf" srcId="{6368347B-4AFD-490E-AF59-4117FFFA0EFB}" destId="{31E0D9F5-A4BC-4C1D-87EB-5782D24D8067}" srcOrd="0" destOrd="0" presId="urn:microsoft.com/office/officeart/2005/8/layout/orgChart1"/>
    <dgm:cxn modelId="{BB67A343-6FFB-4731-9D5A-7A94B833DD9D}" type="presParOf" srcId="{31E0D9F5-A4BC-4C1D-87EB-5782D24D8067}" destId="{EDA465D8-1AEE-4E92-9C4B-F5B746BFAE59}" srcOrd="0" destOrd="0" presId="urn:microsoft.com/office/officeart/2005/8/layout/orgChart1"/>
    <dgm:cxn modelId="{96666E91-00B7-4755-80A7-B689938651E7}" type="presParOf" srcId="{31E0D9F5-A4BC-4C1D-87EB-5782D24D8067}" destId="{C03FD0EE-1AF4-45A9-8271-F8565FBC0C50}" srcOrd="1" destOrd="0" presId="urn:microsoft.com/office/officeart/2005/8/layout/orgChart1"/>
    <dgm:cxn modelId="{DF8818C9-AADC-4A75-83BA-3AD8A4756F0D}" type="presParOf" srcId="{6368347B-4AFD-490E-AF59-4117FFFA0EFB}" destId="{66B3BC90-5539-4A91-BCBE-42F202C89DA5}" srcOrd="1" destOrd="0" presId="urn:microsoft.com/office/officeart/2005/8/layout/orgChart1"/>
    <dgm:cxn modelId="{42EECFAF-916D-4D1C-BDB0-ABE285B5F615}" type="presParOf" srcId="{6368347B-4AFD-490E-AF59-4117FFFA0EFB}" destId="{F3E3C8E7-7C70-474F-9447-797EE4EC1A4E}" srcOrd="2" destOrd="0" presId="urn:microsoft.com/office/officeart/2005/8/layout/orgChart1"/>
    <dgm:cxn modelId="{07A22EB2-EE96-4628-9D23-DFC0231DA785}" type="presParOf" srcId="{82BF6F28-A9E9-49EA-B97C-FE669778A08B}" destId="{963D860D-984B-4D16-A02A-90AB47D992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B3CEAE-FBA8-4B99-B2DC-8CB885AC51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27A7FC-3D84-45C8-9C2E-5A924EFE2F7E}">
      <dgm:prSet phldrT="[Tekst]"/>
      <dgm:spPr/>
      <dgm:t>
        <a:bodyPr/>
        <a:lstStyle/>
        <a:p>
          <a:r>
            <a:rPr lang="nl-NL" dirty="0"/>
            <a:t>CAT</a:t>
          </a:r>
        </a:p>
      </dgm:t>
    </dgm:pt>
    <dgm:pt modelId="{1E63E708-1257-4B83-8D98-223E3F4A48F9}" type="parTrans" cxnId="{573852F3-F480-4922-B847-EDC74C24DB04}">
      <dgm:prSet/>
      <dgm:spPr/>
      <dgm:t>
        <a:bodyPr/>
        <a:lstStyle/>
        <a:p>
          <a:endParaRPr lang="nl-NL"/>
        </a:p>
      </dgm:t>
    </dgm:pt>
    <dgm:pt modelId="{59C43424-8B61-430C-8DE1-B33B2D51A889}" type="sibTrans" cxnId="{573852F3-F480-4922-B847-EDC74C24DB04}">
      <dgm:prSet/>
      <dgm:spPr/>
      <dgm:t>
        <a:bodyPr/>
        <a:lstStyle/>
        <a:p>
          <a:endParaRPr lang="nl-NL"/>
        </a:p>
      </dgm:t>
    </dgm:pt>
    <dgm:pt modelId="{BD3E2078-75B5-4559-9738-C7861E5DF21D}">
      <dgm:prSet phldrT="[Tekst]"/>
      <dgm:spPr/>
      <dgm:t>
        <a:bodyPr/>
        <a:lstStyle/>
        <a:p>
          <a:r>
            <a:rPr lang="nl-NL" dirty="0" err="1"/>
            <a:t>Screeningen</a:t>
          </a:r>
          <a:endParaRPr lang="nl-NL" dirty="0"/>
        </a:p>
      </dgm:t>
    </dgm:pt>
    <dgm:pt modelId="{BF577456-56EB-4649-A5A4-3D8C4C128EE9}" type="parTrans" cxnId="{BA1E743E-A1CF-47F3-8462-FD13DDD62B37}">
      <dgm:prSet/>
      <dgm:spPr/>
      <dgm:t>
        <a:bodyPr/>
        <a:lstStyle/>
        <a:p>
          <a:endParaRPr lang="nl-NL"/>
        </a:p>
      </dgm:t>
    </dgm:pt>
    <dgm:pt modelId="{0101F831-49D3-45FC-8816-E02621E81721}" type="sibTrans" cxnId="{BA1E743E-A1CF-47F3-8462-FD13DDD62B37}">
      <dgm:prSet/>
      <dgm:spPr/>
      <dgm:t>
        <a:bodyPr/>
        <a:lstStyle/>
        <a:p>
          <a:endParaRPr lang="nl-NL"/>
        </a:p>
      </dgm:t>
    </dgm:pt>
    <dgm:pt modelId="{22424432-16AC-40DF-82DC-EE0D96DA56F5}">
      <dgm:prSet phldrT="[Tekst]"/>
      <dgm:spPr/>
      <dgm:t>
        <a:bodyPr/>
        <a:lstStyle/>
        <a:p>
          <a:r>
            <a:rPr lang="nl-NL" dirty="0"/>
            <a:t>Bureaudienst</a:t>
          </a:r>
        </a:p>
      </dgm:t>
    </dgm:pt>
    <dgm:pt modelId="{2C5FEC4D-3BE4-4A8E-A4D7-6B872E12E7B6}" type="parTrans" cxnId="{A39A2204-4B9D-4C1B-83AD-9DFEA3DCF229}">
      <dgm:prSet/>
      <dgm:spPr/>
      <dgm:t>
        <a:bodyPr/>
        <a:lstStyle/>
        <a:p>
          <a:endParaRPr lang="nl-NL"/>
        </a:p>
      </dgm:t>
    </dgm:pt>
    <dgm:pt modelId="{A412B661-6EDC-4E22-8005-434E54E2ABB9}" type="sibTrans" cxnId="{A39A2204-4B9D-4C1B-83AD-9DFEA3DCF229}">
      <dgm:prSet/>
      <dgm:spPr/>
      <dgm:t>
        <a:bodyPr/>
        <a:lstStyle/>
        <a:p>
          <a:endParaRPr lang="nl-NL"/>
        </a:p>
      </dgm:t>
    </dgm:pt>
    <dgm:pt modelId="{3615F277-34A2-43CB-980C-452210D58199}">
      <dgm:prSet/>
      <dgm:spPr/>
      <dgm:t>
        <a:bodyPr/>
        <a:lstStyle/>
        <a:p>
          <a:r>
            <a:rPr lang="nl-NL" dirty="0"/>
            <a:t>Bereikbaarheid</a:t>
          </a:r>
        </a:p>
      </dgm:t>
    </dgm:pt>
    <dgm:pt modelId="{580DC62F-3F84-4F2D-95D7-72F75BD2F746}" type="parTrans" cxnId="{F0106311-72EB-43C7-88CB-4364F3E4A49C}">
      <dgm:prSet/>
      <dgm:spPr/>
      <dgm:t>
        <a:bodyPr/>
        <a:lstStyle/>
        <a:p>
          <a:endParaRPr lang="nl-NL"/>
        </a:p>
      </dgm:t>
    </dgm:pt>
    <dgm:pt modelId="{E5339E4A-556C-4EE7-A115-236770988486}" type="sibTrans" cxnId="{F0106311-72EB-43C7-88CB-4364F3E4A49C}">
      <dgm:prSet/>
      <dgm:spPr/>
      <dgm:t>
        <a:bodyPr/>
        <a:lstStyle/>
        <a:p>
          <a:endParaRPr lang="nl-NL"/>
        </a:p>
      </dgm:t>
    </dgm:pt>
    <dgm:pt modelId="{1FFD4557-4604-4DD9-A756-D7464A58C000}">
      <dgm:prSet/>
      <dgm:spPr/>
      <dgm:t>
        <a:bodyPr/>
        <a:lstStyle/>
        <a:p>
          <a:r>
            <a:rPr lang="nl-NL" dirty="0"/>
            <a:t>Aanmeldingen</a:t>
          </a:r>
        </a:p>
      </dgm:t>
    </dgm:pt>
    <dgm:pt modelId="{618A70B3-7E62-4925-B645-784648DAA3B9}" type="parTrans" cxnId="{58D908FC-F254-43AA-8919-19EC2F1B7E2E}">
      <dgm:prSet/>
      <dgm:spPr/>
      <dgm:t>
        <a:bodyPr/>
        <a:lstStyle/>
        <a:p>
          <a:endParaRPr lang="nl-NL"/>
        </a:p>
      </dgm:t>
    </dgm:pt>
    <dgm:pt modelId="{6782D54D-CF7E-4F5A-9BE1-EC36EEFC7DE8}" type="sibTrans" cxnId="{58D908FC-F254-43AA-8919-19EC2F1B7E2E}">
      <dgm:prSet/>
      <dgm:spPr/>
      <dgm:t>
        <a:bodyPr/>
        <a:lstStyle/>
        <a:p>
          <a:endParaRPr lang="nl-NL"/>
        </a:p>
      </dgm:t>
    </dgm:pt>
    <dgm:pt modelId="{D788B3D8-FDF6-496A-877E-438042073EA6}">
      <dgm:prSet/>
      <dgm:spPr/>
      <dgm:t>
        <a:bodyPr/>
        <a:lstStyle/>
        <a:p>
          <a:r>
            <a:rPr lang="nl-NL" dirty="0"/>
            <a:t>Consultatie/ Advies</a:t>
          </a:r>
        </a:p>
      </dgm:t>
    </dgm:pt>
    <dgm:pt modelId="{776E2197-5FA4-4FFB-9BAB-052860D4B4E5}" type="parTrans" cxnId="{79533470-AFEB-4650-BFCC-2F3B56A63C6F}">
      <dgm:prSet/>
      <dgm:spPr/>
      <dgm:t>
        <a:bodyPr/>
        <a:lstStyle/>
        <a:p>
          <a:endParaRPr lang="nl-NL"/>
        </a:p>
      </dgm:t>
    </dgm:pt>
    <dgm:pt modelId="{8267CC2A-1B18-4FF1-9C8B-2B357BD1E14A}" type="sibTrans" cxnId="{79533470-AFEB-4650-BFCC-2F3B56A63C6F}">
      <dgm:prSet/>
      <dgm:spPr/>
      <dgm:t>
        <a:bodyPr/>
        <a:lstStyle/>
        <a:p>
          <a:endParaRPr lang="nl-NL"/>
        </a:p>
      </dgm:t>
    </dgm:pt>
    <dgm:pt modelId="{1BAA2302-3362-4D4C-A7A4-12BAC1EED615}">
      <dgm:prSet/>
      <dgm:spPr/>
      <dgm:t>
        <a:bodyPr/>
        <a:lstStyle/>
        <a:p>
          <a:r>
            <a:rPr lang="nl-NL" dirty="0"/>
            <a:t>Aansluittaken</a:t>
          </a:r>
        </a:p>
      </dgm:t>
    </dgm:pt>
    <dgm:pt modelId="{46B2C3F3-214D-4185-9867-11C3D7B92303}" type="parTrans" cxnId="{3A8F4187-A0C1-4331-82E0-367D7BC3E65A}">
      <dgm:prSet/>
      <dgm:spPr/>
      <dgm:t>
        <a:bodyPr/>
        <a:lstStyle/>
        <a:p>
          <a:endParaRPr lang="nl-NL"/>
        </a:p>
      </dgm:t>
    </dgm:pt>
    <dgm:pt modelId="{219335EF-2DA6-4257-AF2C-D2D2820180A8}" type="sibTrans" cxnId="{3A8F4187-A0C1-4331-82E0-367D7BC3E65A}">
      <dgm:prSet/>
      <dgm:spPr/>
      <dgm:t>
        <a:bodyPr/>
        <a:lstStyle/>
        <a:p>
          <a:endParaRPr lang="nl-NL"/>
        </a:p>
      </dgm:t>
    </dgm:pt>
    <dgm:pt modelId="{F83788CD-6E8B-4F10-90E5-2A4EDC16D07A}" type="pres">
      <dgm:prSet presAssocID="{DDB3CEAE-FBA8-4B99-B2DC-8CB885AC51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DEBD58-7379-44B8-B2E5-A92289CB4082}" type="pres">
      <dgm:prSet presAssocID="{2227A7FC-3D84-45C8-9C2E-5A924EFE2F7E}" presName="hierRoot1" presStyleCnt="0">
        <dgm:presLayoutVars>
          <dgm:hierBranch val="init"/>
        </dgm:presLayoutVars>
      </dgm:prSet>
      <dgm:spPr/>
    </dgm:pt>
    <dgm:pt modelId="{D27441CB-D9F3-4524-AFE8-B4664A00C687}" type="pres">
      <dgm:prSet presAssocID="{2227A7FC-3D84-45C8-9C2E-5A924EFE2F7E}" presName="rootComposite1" presStyleCnt="0"/>
      <dgm:spPr/>
    </dgm:pt>
    <dgm:pt modelId="{F2E65348-0E60-4812-81FD-E08FF910832B}" type="pres">
      <dgm:prSet presAssocID="{2227A7FC-3D84-45C8-9C2E-5A924EFE2F7E}" presName="rootText1" presStyleLbl="node0" presStyleIdx="0" presStyleCnt="1">
        <dgm:presLayoutVars>
          <dgm:chPref val="3"/>
        </dgm:presLayoutVars>
      </dgm:prSet>
      <dgm:spPr/>
    </dgm:pt>
    <dgm:pt modelId="{7B8D0535-7505-433C-832A-F1C43B36C244}" type="pres">
      <dgm:prSet presAssocID="{2227A7FC-3D84-45C8-9C2E-5A924EFE2F7E}" presName="rootConnector1" presStyleLbl="node1" presStyleIdx="0" presStyleCnt="0"/>
      <dgm:spPr/>
    </dgm:pt>
    <dgm:pt modelId="{6620FC65-BEF9-4E29-BD0C-42EB606311E8}" type="pres">
      <dgm:prSet presAssocID="{2227A7FC-3D84-45C8-9C2E-5A924EFE2F7E}" presName="hierChild2" presStyleCnt="0"/>
      <dgm:spPr/>
    </dgm:pt>
    <dgm:pt modelId="{4A578136-BBAD-453E-8378-273357B51AC3}" type="pres">
      <dgm:prSet presAssocID="{BF577456-56EB-4649-A5A4-3D8C4C128EE9}" presName="Name37" presStyleLbl="parChTrans1D2" presStyleIdx="0" presStyleCnt="2"/>
      <dgm:spPr/>
    </dgm:pt>
    <dgm:pt modelId="{AB00FB4C-D596-427F-BB14-34AAEF56B700}" type="pres">
      <dgm:prSet presAssocID="{BD3E2078-75B5-4559-9738-C7861E5DF21D}" presName="hierRoot2" presStyleCnt="0">
        <dgm:presLayoutVars>
          <dgm:hierBranch val="init"/>
        </dgm:presLayoutVars>
      </dgm:prSet>
      <dgm:spPr/>
    </dgm:pt>
    <dgm:pt modelId="{D1E4DD01-57B6-4542-A7A4-B51FD41783FC}" type="pres">
      <dgm:prSet presAssocID="{BD3E2078-75B5-4559-9738-C7861E5DF21D}" presName="rootComposite" presStyleCnt="0"/>
      <dgm:spPr/>
    </dgm:pt>
    <dgm:pt modelId="{6785855A-6CEF-42E6-8122-418DF42F9C00}" type="pres">
      <dgm:prSet presAssocID="{BD3E2078-75B5-4559-9738-C7861E5DF21D}" presName="rootText" presStyleLbl="node2" presStyleIdx="0" presStyleCnt="2">
        <dgm:presLayoutVars>
          <dgm:chPref val="3"/>
        </dgm:presLayoutVars>
      </dgm:prSet>
      <dgm:spPr/>
    </dgm:pt>
    <dgm:pt modelId="{3342A47D-00FB-4429-83CF-C714FD8FAF5D}" type="pres">
      <dgm:prSet presAssocID="{BD3E2078-75B5-4559-9738-C7861E5DF21D}" presName="rootConnector" presStyleLbl="node2" presStyleIdx="0" presStyleCnt="2"/>
      <dgm:spPr/>
    </dgm:pt>
    <dgm:pt modelId="{125BE8B3-0138-4152-8496-ED40C22ECC76}" type="pres">
      <dgm:prSet presAssocID="{BD3E2078-75B5-4559-9738-C7861E5DF21D}" presName="hierChild4" presStyleCnt="0"/>
      <dgm:spPr/>
    </dgm:pt>
    <dgm:pt modelId="{A387C7F2-870B-4CC2-B1B9-66ED2A534A0B}" type="pres">
      <dgm:prSet presAssocID="{BD3E2078-75B5-4559-9738-C7861E5DF21D}" presName="hierChild5" presStyleCnt="0"/>
      <dgm:spPr/>
    </dgm:pt>
    <dgm:pt modelId="{ED836DE9-CC03-42A7-932D-B380E8D47669}" type="pres">
      <dgm:prSet presAssocID="{2C5FEC4D-3BE4-4A8E-A4D7-6B872E12E7B6}" presName="Name37" presStyleLbl="parChTrans1D2" presStyleIdx="1" presStyleCnt="2"/>
      <dgm:spPr/>
    </dgm:pt>
    <dgm:pt modelId="{A5AB491D-C2DA-4196-9E70-821CF6C65F23}" type="pres">
      <dgm:prSet presAssocID="{22424432-16AC-40DF-82DC-EE0D96DA56F5}" presName="hierRoot2" presStyleCnt="0">
        <dgm:presLayoutVars>
          <dgm:hierBranch val="init"/>
        </dgm:presLayoutVars>
      </dgm:prSet>
      <dgm:spPr/>
    </dgm:pt>
    <dgm:pt modelId="{CE551CE7-B51A-48A9-94CE-4252F47E73C3}" type="pres">
      <dgm:prSet presAssocID="{22424432-16AC-40DF-82DC-EE0D96DA56F5}" presName="rootComposite" presStyleCnt="0"/>
      <dgm:spPr/>
    </dgm:pt>
    <dgm:pt modelId="{33C23F3D-9685-48E6-BD29-7E0DBEE4F260}" type="pres">
      <dgm:prSet presAssocID="{22424432-16AC-40DF-82DC-EE0D96DA56F5}" presName="rootText" presStyleLbl="node2" presStyleIdx="1" presStyleCnt="2">
        <dgm:presLayoutVars>
          <dgm:chPref val="3"/>
        </dgm:presLayoutVars>
      </dgm:prSet>
      <dgm:spPr/>
    </dgm:pt>
    <dgm:pt modelId="{D6466C1D-E5CF-4B80-81E0-BF36E9E8DFB3}" type="pres">
      <dgm:prSet presAssocID="{22424432-16AC-40DF-82DC-EE0D96DA56F5}" presName="rootConnector" presStyleLbl="node2" presStyleIdx="1" presStyleCnt="2"/>
      <dgm:spPr/>
    </dgm:pt>
    <dgm:pt modelId="{3D55C4F8-13BB-497A-83C9-19BEAC01EF2C}" type="pres">
      <dgm:prSet presAssocID="{22424432-16AC-40DF-82DC-EE0D96DA56F5}" presName="hierChild4" presStyleCnt="0"/>
      <dgm:spPr/>
    </dgm:pt>
    <dgm:pt modelId="{3A0ED70D-963A-48A2-BAF7-575C5D153A52}" type="pres">
      <dgm:prSet presAssocID="{580DC62F-3F84-4F2D-95D7-72F75BD2F746}" presName="Name37" presStyleLbl="parChTrans1D3" presStyleIdx="0" presStyleCnt="4"/>
      <dgm:spPr/>
    </dgm:pt>
    <dgm:pt modelId="{0257DAFC-538F-4F28-8698-40AFBD1B5222}" type="pres">
      <dgm:prSet presAssocID="{3615F277-34A2-43CB-980C-452210D58199}" presName="hierRoot2" presStyleCnt="0">
        <dgm:presLayoutVars>
          <dgm:hierBranch val="init"/>
        </dgm:presLayoutVars>
      </dgm:prSet>
      <dgm:spPr/>
    </dgm:pt>
    <dgm:pt modelId="{DF6136D8-B64A-4892-8BCB-503063BE4597}" type="pres">
      <dgm:prSet presAssocID="{3615F277-34A2-43CB-980C-452210D58199}" presName="rootComposite" presStyleCnt="0"/>
      <dgm:spPr/>
    </dgm:pt>
    <dgm:pt modelId="{6463AFCD-ABFA-44C3-824A-5F1DF459FD55}" type="pres">
      <dgm:prSet presAssocID="{3615F277-34A2-43CB-980C-452210D58199}" presName="rootText" presStyleLbl="node3" presStyleIdx="0" presStyleCnt="4">
        <dgm:presLayoutVars>
          <dgm:chPref val="3"/>
        </dgm:presLayoutVars>
      </dgm:prSet>
      <dgm:spPr/>
    </dgm:pt>
    <dgm:pt modelId="{F1D06B45-5450-459E-932D-C28E961AB0B7}" type="pres">
      <dgm:prSet presAssocID="{3615F277-34A2-43CB-980C-452210D58199}" presName="rootConnector" presStyleLbl="node3" presStyleIdx="0" presStyleCnt="4"/>
      <dgm:spPr/>
    </dgm:pt>
    <dgm:pt modelId="{18485267-1DE2-468B-AF08-72CAF80630A3}" type="pres">
      <dgm:prSet presAssocID="{3615F277-34A2-43CB-980C-452210D58199}" presName="hierChild4" presStyleCnt="0"/>
      <dgm:spPr/>
    </dgm:pt>
    <dgm:pt modelId="{9E08A6F7-1DC0-4E7B-BD7D-F5E4D7B5FFD4}" type="pres">
      <dgm:prSet presAssocID="{3615F277-34A2-43CB-980C-452210D58199}" presName="hierChild5" presStyleCnt="0"/>
      <dgm:spPr/>
    </dgm:pt>
    <dgm:pt modelId="{66D7290C-AE3D-4FA4-9141-4A0B4C876B1A}" type="pres">
      <dgm:prSet presAssocID="{618A70B3-7E62-4925-B645-784648DAA3B9}" presName="Name37" presStyleLbl="parChTrans1D3" presStyleIdx="1" presStyleCnt="4"/>
      <dgm:spPr/>
    </dgm:pt>
    <dgm:pt modelId="{0B161FCF-5D68-43CD-A56F-8C5D23D8469A}" type="pres">
      <dgm:prSet presAssocID="{1FFD4557-4604-4DD9-A756-D7464A58C000}" presName="hierRoot2" presStyleCnt="0">
        <dgm:presLayoutVars>
          <dgm:hierBranch val="init"/>
        </dgm:presLayoutVars>
      </dgm:prSet>
      <dgm:spPr/>
    </dgm:pt>
    <dgm:pt modelId="{E83ACA1F-DDF0-4976-B506-FD3D40CB4017}" type="pres">
      <dgm:prSet presAssocID="{1FFD4557-4604-4DD9-A756-D7464A58C000}" presName="rootComposite" presStyleCnt="0"/>
      <dgm:spPr/>
    </dgm:pt>
    <dgm:pt modelId="{9408D6BC-FAAA-462A-A8EF-1FC3C9917347}" type="pres">
      <dgm:prSet presAssocID="{1FFD4557-4604-4DD9-A756-D7464A58C000}" presName="rootText" presStyleLbl="node3" presStyleIdx="1" presStyleCnt="4">
        <dgm:presLayoutVars>
          <dgm:chPref val="3"/>
        </dgm:presLayoutVars>
      </dgm:prSet>
      <dgm:spPr/>
    </dgm:pt>
    <dgm:pt modelId="{C58E9D30-4942-4CEC-A56A-E4E55D68701A}" type="pres">
      <dgm:prSet presAssocID="{1FFD4557-4604-4DD9-A756-D7464A58C000}" presName="rootConnector" presStyleLbl="node3" presStyleIdx="1" presStyleCnt="4"/>
      <dgm:spPr/>
    </dgm:pt>
    <dgm:pt modelId="{11F0814E-8B14-4331-A8AE-59AA9E8CECE4}" type="pres">
      <dgm:prSet presAssocID="{1FFD4557-4604-4DD9-A756-D7464A58C000}" presName="hierChild4" presStyleCnt="0"/>
      <dgm:spPr/>
    </dgm:pt>
    <dgm:pt modelId="{039EDC38-45AF-43E1-A935-B5771D0A4484}" type="pres">
      <dgm:prSet presAssocID="{1FFD4557-4604-4DD9-A756-D7464A58C000}" presName="hierChild5" presStyleCnt="0"/>
      <dgm:spPr/>
    </dgm:pt>
    <dgm:pt modelId="{C803B091-6B21-4B98-88F4-C660ED265406}" type="pres">
      <dgm:prSet presAssocID="{776E2197-5FA4-4FFB-9BAB-052860D4B4E5}" presName="Name37" presStyleLbl="parChTrans1D3" presStyleIdx="2" presStyleCnt="4"/>
      <dgm:spPr/>
    </dgm:pt>
    <dgm:pt modelId="{96A71A17-D770-4D62-9E9C-49C63CEFC869}" type="pres">
      <dgm:prSet presAssocID="{D788B3D8-FDF6-496A-877E-438042073EA6}" presName="hierRoot2" presStyleCnt="0">
        <dgm:presLayoutVars>
          <dgm:hierBranch val="init"/>
        </dgm:presLayoutVars>
      </dgm:prSet>
      <dgm:spPr/>
    </dgm:pt>
    <dgm:pt modelId="{B5E4B7ED-5E4C-48C4-9C88-1C191507970A}" type="pres">
      <dgm:prSet presAssocID="{D788B3D8-FDF6-496A-877E-438042073EA6}" presName="rootComposite" presStyleCnt="0"/>
      <dgm:spPr/>
    </dgm:pt>
    <dgm:pt modelId="{E99EEF4B-356F-4A43-8F96-D95589D039C3}" type="pres">
      <dgm:prSet presAssocID="{D788B3D8-FDF6-496A-877E-438042073EA6}" presName="rootText" presStyleLbl="node3" presStyleIdx="2" presStyleCnt="4">
        <dgm:presLayoutVars>
          <dgm:chPref val="3"/>
        </dgm:presLayoutVars>
      </dgm:prSet>
      <dgm:spPr/>
    </dgm:pt>
    <dgm:pt modelId="{A62B5705-3A3E-419F-98A7-46CD794C2F70}" type="pres">
      <dgm:prSet presAssocID="{D788B3D8-FDF6-496A-877E-438042073EA6}" presName="rootConnector" presStyleLbl="node3" presStyleIdx="2" presStyleCnt="4"/>
      <dgm:spPr/>
    </dgm:pt>
    <dgm:pt modelId="{1B44D556-6A5E-4CE1-9600-FDFA0815C182}" type="pres">
      <dgm:prSet presAssocID="{D788B3D8-FDF6-496A-877E-438042073EA6}" presName="hierChild4" presStyleCnt="0"/>
      <dgm:spPr/>
    </dgm:pt>
    <dgm:pt modelId="{980ECEFE-54AF-4D68-9C9E-AF7DFF981DD3}" type="pres">
      <dgm:prSet presAssocID="{D788B3D8-FDF6-496A-877E-438042073EA6}" presName="hierChild5" presStyleCnt="0"/>
      <dgm:spPr/>
    </dgm:pt>
    <dgm:pt modelId="{B71D4127-FB57-4B6F-9EB1-8C4189D5461E}" type="pres">
      <dgm:prSet presAssocID="{46B2C3F3-214D-4185-9867-11C3D7B92303}" presName="Name37" presStyleLbl="parChTrans1D3" presStyleIdx="3" presStyleCnt="4"/>
      <dgm:spPr/>
    </dgm:pt>
    <dgm:pt modelId="{C8180604-F34A-467C-808B-55272D2E2648}" type="pres">
      <dgm:prSet presAssocID="{1BAA2302-3362-4D4C-A7A4-12BAC1EED615}" presName="hierRoot2" presStyleCnt="0">
        <dgm:presLayoutVars>
          <dgm:hierBranch val="init"/>
        </dgm:presLayoutVars>
      </dgm:prSet>
      <dgm:spPr/>
    </dgm:pt>
    <dgm:pt modelId="{1840DE94-915A-41C9-BD39-A3BCEBEFC7B0}" type="pres">
      <dgm:prSet presAssocID="{1BAA2302-3362-4D4C-A7A4-12BAC1EED615}" presName="rootComposite" presStyleCnt="0"/>
      <dgm:spPr/>
    </dgm:pt>
    <dgm:pt modelId="{959C9BAD-8DFD-47D1-8122-C00E1657D203}" type="pres">
      <dgm:prSet presAssocID="{1BAA2302-3362-4D4C-A7A4-12BAC1EED615}" presName="rootText" presStyleLbl="node3" presStyleIdx="3" presStyleCnt="4">
        <dgm:presLayoutVars>
          <dgm:chPref val="3"/>
        </dgm:presLayoutVars>
      </dgm:prSet>
      <dgm:spPr/>
    </dgm:pt>
    <dgm:pt modelId="{C627BD18-64E0-46A3-AE2E-1D82C4A2F7F3}" type="pres">
      <dgm:prSet presAssocID="{1BAA2302-3362-4D4C-A7A4-12BAC1EED615}" presName="rootConnector" presStyleLbl="node3" presStyleIdx="3" presStyleCnt="4"/>
      <dgm:spPr/>
    </dgm:pt>
    <dgm:pt modelId="{8234D1C2-5A13-4A92-9722-157FF6AD90A5}" type="pres">
      <dgm:prSet presAssocID="{1BAA2302-3362-4D4C-A7A4-12BAC1EED615}" presName="hierChild4" presStyleCnt="0"/>
      <dgm:spPr/>
    </dgm:pt>
    <dgm:pt modelId="{0547F984-A235-47B3-B070-40CF2CD628CC}" type="pres">
      <dgm:prSet presAssocID="{1BAA2302-3362-4D4C-A7A4-12BAC1EED615}" presName="hierChild5" presStyleCnt="0"/>
      <dgm:spPr/>
    </dgm:pt>
    <dgm:pt modelId="{E2D5DE84-52CA-4AFC-9526-741664E5CEC9}" type="pres">
      <dgm:prSet presAssocID="{22424432-16AC-40DF-82DC-EE0D96DA56F5}" presName="hierChild5" presStyleCnt="0"/>
      <dgm:spPr/>
    </dgm:pt>
    <dgm:pt modelId="{1BE0706B-4F62-4F03-AF25-BA615E493873}" type="pres">
      <dgm:prSet presAssocID="{2227A7FC-3D84-45C8-9C2E-5A924EFE2F7E}" presName="hierChild3" presStyleCnt="0"/>
      <dgm:spPr/>
    </dgm:pt>
  </dgm:ptLst>
  <dgm:cxnLst>
    <dgm:cxn modelId="{A39A2204-4B9D-4C1B-83AD-9DFEA3DCF229}" srcId="{2227A7FC-3D84-45C8-9C2E-5A924EFE2F7E}" destId="{22424432-16AC-40DF-82DC-EE0D96DA56F5}" srcOrd="1" destOrd="0" parTransId="{2C5FEC4D-3BE4-4A8E-A4D7-6B872E12E7B6}" sibTransId="{A412B661-6EDC-4E22-8005-434E54E2ABB9}"/>
    <dgm:cxn modelId="{E9B6FC07-D259-497B-B9FF-11768E480E13}" type="presOf" srcId="{2227A7FC-3D84-45C8-9C2E-5A924EFE2F7E}" destId="{F2E65348-0E60-4812-81FD-E08FF910832B}" srcOrd="0" destOrd="0" presId="urn:microsoft.com/office/officeart/2005/8/layout/orgChart1"/>
    <dgm:cxn modelId="{F0106311-72EB-43C7-88CB-4364F3E4A49C}" srcId="{22424432-16AC-40DF-82DC-EE0D96DA56F5}" destId="{3615F277-34A2-43CB-980C-452210D58199}" srcOrd="0" destOrd="0" parTransId="{580DC62F-3F84-4F2D-95D7-72F75BD2F746}" sibTransId="{E5339E4A-556C-4EE7-A115-236770988486}"/>
    <dgm:cxn modelId="{494B773D-B661-4016-A8D9-B9BE6C623FBE}" type="presOf" srcId="{2227A7FC-3D84-45C8-9C2E-5A924EFE2F7E}" destId="{7B8D0535-7505-433C-832A-F1C43B36C244}" srcOrd="1" destOrd="0" presId="urn:microsoft.com/office/officeart/2005/8/layout/orgChart1"/>
    <dgm:cxn modelId="{BA1E743E-A1CF-47F3-8462-FD13DDD62B37}" srcId="{2227A7FC-3D84-45C8-9C2E-5A924EFE2F7E}" destId="{BD3E2078-75B5-4559-9738-C7861E5DF21D}" srcOrd="0" destOrd="0" parTransId="{BF577456-56EB-4649-A5A4-3D8C4C128EE9}" sibTransId="{0101F831-49D3-45FC-8816-E02621E81721}"/>
    <dgm:cxn modelId="{536C6666-5C72-4BA3-A89B-2F0A24405E43}" type="presOf" srcId="{1BAA2302-3362-4D4C-A7A4-12BAC1EED615}" destId="{959C9BAD-8DFD-47D1-8122-C00E1657D203}" srcOrd="0" destOrd="0" presId="urn:microsoft.com/office/officeart/2005/8/layout/orgChart1"/>
    <dgm:cxn modelId="{0BA46247-9001-49A4-940E-CB53AEF8800D}" type="presOf" srcId="{1FFD4557-4604-4DD9-A756-D7464A58C000}" destId="{C58E9D30-4942-4CEC-A56A-E4E55D68701A}" srcOrd="1" destOrd="0" presId="urn:microsoft.com/office/officeart/2005/8/layout/orgChart1"/>
    <dgm:cxn modelId="{19EBB86A-DFBF-4FAE-A548-73F35EA3AEE8}" type="presOf" srcId="{DDB3CEAE-FBA8-4B99-B2DC-8CB885AC51D8}" destId="{F83788CD-6E8B-4F10-90E5-2A4EDC16D07A}" srcOrd="0" destOrd="0" presId="urn:microsoft.com/office/officeart/2005/8/layout/orgChart1"/>
    <dgm:cxn modelId="{79533470-AFEB-4650-BFCC-2F3B56A63C6F}" srcId="{22424432-16AC-40DF-82DC-EE0D96DA56F5}" destId="{D788B3D8-FDF6-496A-877E-438042073EA6}" srcOrd="2" destOrd="0" parTransId="{776E2197-5FA4-4FFB-9BAB-052860D4B4E5}" sibTransId="{8267CC2A-1B18-4FF1-9C8B-2B357BD1E14A}"/>
    <dgm:cxn modelId="{C238BB72-35A3-4F4F-A643-F72AF33AF543}" type="presOf" srcId="{1BAA2302-3362-4D4C-A7A4-12BAC1EED615}" destId="{C627BD18-64E0-46A3-AE2E-1D82C4A2F7F3}" srcOrd="1" destOrd="0" presId="urn:microsoft.com/office/officeart/2005/8/layout/orgChart1"/>
    <dgm:cxn modelId="{2AAE5053-90E6-4591-BAAF-18891A767B78}" type="presOf" srcId="{580DC62F-3F84-4F2D-95D7-72F75BD2F746}" destId="{3A0ED70D-963A-48A2-BAF7-575C5D153A52}" srcOrd="0" destOrd="0" presId="urn:microsoft.com/office/officeart/2005/8/layout/orgChart1"/>
    <dgm:cxn modelId="{D7AD5553-2065-425F-B9F9-3B1AB72D1A26}" type="presOf" srcId="{BF577456-56EB-4649-A5A4-3D8C4C128EE9}" destId="{4A578136-BBAD-453E-8378-273357B51AC3}" srcOrd="0" destOrd="0" presId="urn:microsoft.com/office/officeart/2005/8/layout/orgChart1"/>
    <dgm:cxn modelId="{5399D675-DB00-449B-B6A9-38E6FA5A2692}" type="presOf" srcId="{22424432-16AC-40DF-82DC-EE0D96DA56F5}" destId="{33C23F3D-9685-48E6-BD29-7E0DBEE4F260}" srcOrd="0" destOrd="0" presId="urn:microsoft.com/office/officeart/2005/8/layout/orgChart1"/>
    <dgm:cxn modelId="{C87A4F58-174F-4763-AFCF-7AB386E0E25E}" type="presOf" srcId="{2C5FEC4D-3BE4-4A8E-A4D7-6B872E12E7B6}" destId="{ED836DE9-CC03-42A7-932D-B380E8D47669}" srcOrd="0" destOrd="0" presId="urn:microsoft.com/office/officeart/2005/8/layout/orgChart1"/>
    <dgm:cxn modelId="{9D2EAC78-D0C4-41EA-951C-347EC42BC6D3}" type="presOf" srcId="{776E2197-5FA4-4FFB-9BAB-052860D4B4E5}" destId="{C803B091-6B21-4B98-88F4-C660ED265406}" srcOrd="0" destOrd="0" presId="urn:microsoft.com/office/officeart/2005/8/layout/orgChart1"/>
    <dgm:cxn modelId="{3A8F4187-A0C1-4331-82E0-367D7BC3E65A}" srcId="{22424432-16AC-40DF-82DC-EE0D96DA56F5}" destId="{1BAA2302-3362-4D4C-A7A4-12BAC1EED615}" srcOrd="3" destOrd="0" parTransId="{46B2C3F3-214D-4185-9867-11C3D7B92303}" sibTransId="{219335EF-2DA6-4257-AF2C-D2D2820180A8}"/>
    <dgm:cxn modelId="{646A5D9A-805D-44C0-9EF0-3BCF47FC4834}" type="presOf" srcId="{618A70B3-7E62-4925-B645-784648DAA3B9}" destId="{66D7290C-AE3D-4FA4-9141-4A0B4C876B1A}" srcOrd="0" destOrd="0" presId="urn:microsoft.com/office/officeart/2005/8/layout/orgChart1"/>
    <dgm:cxn modelId="{FCE362A2-06DF-444B-A5E6-C22771C37184}" type="presOf" srcId="{BD3E2078-75B5-4559-9738-C7861E5DF21D}" destId="{6785855A-6CEF-42E6-8122-418DF42F9C00}" srcOrd="0" destOrd="0" presId="urn:microsoft.com/office/officeart/2005/8/layout/orgChart1"/>
    <dgm:cxn modelId="{F9E328B1-671F-4755-A792-8E434A58853C}" type="presOf" srcId="{BD3E2078-75B5-4559-9738-C7861E5DF21D}" destId="{3342A47D-00FB-4429-83CF-C714FD8FAF5D}" srcOrd="1" destOrd="0" presId="urn:microsoft.com/office/officeart/2005/8/layout/orgChart1"/>
    <dgm:cxn modelId="{B4EC19C0-4FBF-4042-99AE-0A069143826E}" type="presOf" srcId="{D788B3D8-FDF6-496A-877E-438042073EA6}" destId="{A62B5705-3A3E-419F-98A7-46CD794C2F70}" srcOrd="1" destOrd="0" presId="urn:microsoft.com/office/officeart/2005/8/layout/orgChart1"/>
    <dgm:cxn modelId="{8A8F36C8-FC6B-4801-8F8C-A918B4A64ECE}" type="presOf" srcId="{1FFD4557-4604-4DD9-A756-D7464A58C000}" destId="{9408D6BC-FAAA-462A-A8EF-1FC3C9917347}" srcOrd="0" destOrd="0" presId="urn:microsoft.com/office/officeart/2005/8/layout/orgChart1"/>
    <dgm:cxn modelId="{C295D7CD-40AD-421C-A2B1-2E263DF0FF3B}" type="presOf" srcId="{46B2C3F3-214D-4185-9867-11C3D7B92303}" destId="{B71D4127-FB57-4B6F-9EB1-8C4189D5461E}" srcOrd="0" destOrd="0" presId="urn:microsoft.com/office/officeart/2005/8/layout/orgChart1"/>
    <dgm:cxn modelId="{51CC79DF-46A2-4170-883D-882384EF64C4}" type="presOf" srcId="{3615F277-34A2-43CB-980C-452210D58199}" destId="{6463AFCD-ABFA-44C3-824A-5F1DF459FD55}" srcOrd="0" destOrd="0" presId="urn:microsoft.com/office/officeart/2005/8/layout/orgChart1"/>
    <dgm:cxn modelId="{BA3AFAEC-03BD-40A1-905B-990DFBB69DBA}" type="presOf" srcId="{3615F277-34A2-43CB-980C-452210D58199}" destId="{F1D06B45-5450-459E-932D-C28E961AB0B7}" srcOrd="1" destOrd="0" presId="urn:microsoft.com/office/officeart/2005/8/layout/orgChart1"/>
    <dgm:cxn modelId="{B4D2FFF2-4F90-4D38-BA6C-235D40C3E075}" type="presOf" srcId="{22424432-16AC-40DF-82DC-EE0D96DA56F5}" destId="{D6466C1D-E5CF-4B80-81E0-BF36E9E8DFB3}" srcOrd="1" destOrd="0" presId="urn:microsoft.com/office/officeart/2005/8/layout/orgChart1"/>
    <dgm:cxn modelId="{573852F3-F480-4922-B847-EDC74C24DB04}" srcId="{DDB3CEAE-FBA8-4B99-B2DC-8CB885AC51D8}" destId="{2227A7FC-3D84-45C8-9C2E-5A924EFE2F7E}" srcOrd="0" destOrd="0" parTransId="{1E63E708-1257-4B83-8D98-223E3F4A48F9}" sibTransId="{59C43424-8B61-430C-8DE1-B33B2D51A889}"/>
    <dgm:cxn modelId="{C007BDFA-DA2E-40B1-8536-F64C7BCD369A}" type="presOf" srcId="{D788B3D8-FDF6-496A-877E-438042073EA6}" destId="{E99EEF4B-356F-4A43-8F96-D95589D039C3}" srcOrd="0" destOrd="0" presId="urn:microsoft.com/office/officeart/2005/8/layout/orgChart1"/>
    <dgm:cxn modelId="{58D908FC-F254-43AA-8919-19EC2F1B7E2E}" srcId="{22424432-16AC-40DF-82DC-EE0D96DA56F5}" destId="{1FFD4557-4604-4DD9-A756-D7464A58C000}" srcOrd="1" destOrd="0" parTransId="{618A70B3-7E62-4925-B645-784648DAA3B9}" sibTransId="{6782D54D-CF7E-4F5A-9BE1-EC36EEFC7DE8}"/>
    <dgm:cxn modelId="{41B5603E-3B03-496E-8C7C-DC806DBC8FE9}" type="presParOf" srcId="{F83788CD-6E8B-4F10-90E5-2A4EDC16D07A}" destId="{AADEBD58-7379-44B8-B2E5-A92289CB4082}" srcOrd="0" destOrd="0" presId="urn:microsoft.com/office/officeart/2005/8/layout/orgChart1"/>
    <dgm:cxn modelId="{44B1C46B-A08E-4894-90D8-332DEECD0D71}" type="presParOf" srcId="{AADEBD58-7379-44B8-B2E5-A92289CB4082}" destId="{D27441CB-D9F3-4524-AFE8-B4664A00C687}" srcOrd="0" destOrd="0" presId="urn:microsoft.com/office/officeart/2005/8/layout/orgChart1"/>
    <dgm:cxn modelId="{E9CC2E00-13CA-4DCA-A443-C84675705EDA}" type="presParOf" srcId="{D27441CB-D9F3-4524-AFE8-B4664A00C687}" destId="{F2E65348-0E60-4812-81FD-E08FF910832B}" srcOrd="0" destOrd="0" presId="urn:microsoft.com/office/officeart/2005/8/layout/orgChart1"/>
    <dgm:cxn modelId="{28D219BF-A067-409D-BA3C-B536B984FD8F}" type="presParOf" srcId="{D27441CB-D9F3-4524-AFE8-B4664A00C687}" destId="{7B8D0535-7505-433C-832A-F1C43B36C244}" srcOrd="1" destOrd="0" presId="urn:microsoft.com/office/officeart/2005/8/layout/orgChart1"/>
    <dgm:cxn modelId="{0D70B723-3DD0-47BC-AF4B-E7CFD4727281}" type="presParOf" srcId="{AADEBD58-7379-44B8-B2E5-A92289CB4082}" destId="{6620FC65-BEF9-4E29-BD0C-42EB606311E8}" srcOrd="1" destOrd="0" presId="urn:microsoft.com/office/officeart/2005/8/layout/orgChart1"/>
    <dgm:cxn modelId="{FB5A07C4-39C3-46DF-A3F7-A8E0FB433571}" type="presParOf" srcId="{6620FC65-BEF9-4E29-BD0C-42EB606311E8}" destId="{4A578136-BBAD-453E-8378-273357B51AC3}" srcOrd="0" destOrd="0" presId="urn:microsoft.com/office/officeart/2005/8/layout/orgChart1"/>
    <dgm:cxn modelId="{A561D127-04A0-4A4D-ABD8-42B17D318224}" type="presParOf" srcId="{6620FC65-BEF9-4E29-BD0C-42EB606311E8}" destId="{AB00FB4C-D596-427F-BB14-34AAEF56B700}" srcOrd="1" destOrd="0" presId="urn:microsoft.com/office/officeart/2005/8/layout/orgChart1"/>
    <dgm:cxn modelId="{80254A06-9E10-4732-A01A-81DD0BB81377}" type="presParOf" srcId="{AB00FB4C-D596-427F-BB14-34AAEF56B700}" destId="{D1E4DD01-57B6-4542-A7A4-B51FD41783FC}" srcOrd="0" destOrd="0" presId="urn:microsoft.com/office/officeart/2005/8/layout/orgChart1"/>
    <dgm:cxn modelId="{9502F8CA-2CB1-4268-AC68-09E3F7B85802}" type="presParOf" srcId="{D1E4DD01-57B6-4542-A7A4-B51FD41783FC}" destId="{6785855A-6CEF-42E6-8122-418DF42F9C00}" srcOrd="0" destOrd="0" presId="urn:microsoft.com/office/officeart/2005/8/layout/orgChart1"/>
    <dgm:cxn modelId="{44D8985B-58DC-45EF-8A18-07BCC893140C}" type="presParOf" srcId="{D1E4DD01-57B6-4542-A7A4-B51FD41783FC}" destId="{3342A47D-00FB-4429-83CF-C714FD8FAF5D}" srcOrd="1" destOrd="0" presId="urn:microsoft.com/office/officeart/2005/8/layout/orgChart1"/>
    <dgm:cxn modelId="{E7535F3A-E77B-4C12-8420-3A6DCF45BFD3}" type="presParOf" srcId="{AB00FB4C-D596-427F-BB14-34AAEF56B700}" destId="{125BE8B3-0138-4152-8496-ED40C22ECC76}" srcOrd="1" destOrd="0" presId="urn:microsoft.com/office/officeart/2005/8/layout/orgChart1"/>
    <dgm:cxn modelId="{74A387C6-96D1-48F8-8048-965D85CD2899}" type="presParOf" srcId="{AB00FB4C-D596-427F-BB14-34AAEF56B700}" destId="{A387C7F2-870B-4CC2-B1B9-66ED2A534A0B}" srcOrd="2" destOrd="0" presId="urn:microsoft.com/office/officeart/2005/8/layout/orgChart1"/>
    <dgm:cxn modelId="{01A5703A-298F-40C2-A1A9-CC01DAC0EC04}" type="presParOf" srcId="{6620FC65-BEF9-4E29-BD0C-42EB606311E8}" destId="{ED836DE9-CC03-42A7-932D-B380E8D47669}" srcOrd="2" destOrd="0" presId="urn:microsoft.com/office/officeart/2005/8/layout/orgChart1"/>
    <dgm:cxn modelId="{A633C931-7810-41BD-B6F3-87B611D55944}" type="presParOf" srcId="{6620FC65-BEF9-4E29-BD0C-42EB606311E8}" destId="{A5AB491D-C2DA-4196-9E70-821CF6C65F23}" srcOrd="3" destOrd="0" presId="urn:microsoft.com/office/officeart/2005/8/layout/orgChart1"/>
    <dgm:cxn modelId="{C0B64BC1-EDED-4216-A3E3-0DBDD782BB81}" type="presParOf" srcId="{A5AB491D-C2DA-4196-9E70-821CF6C65F23}" destId="{CE551CE7-B51A-48A9-94CE-4252F47E73C3}" srcOrd="0" destOrd="0" presId="urn:microsoft.com/office/officeart/2005/8/layout/orgChart1"/>
    <dgm:cxn modelId="{180C6C01-409A-453E-A263-8572CA082BC2}" type="presParOf" srcId="{CE551CE7-B51A-48A9-94CE-4252F47E73C3}" destId="{33C23F3D-9685-48E6-BD29-7E0DBEE4F260}" srcOrd="0" destOrd="0" presId="urn:microsoft.com/office/officeart/2005/8/layout/orgChart1"/>
    <dgm:cxn modelId="{D9D1A974-4F48-4D60-AD0B-9BE939D55595}" type="presParOf" srcId="{CE551CE7-B51A-48A9-94CE-4252F47E73C3}" destId="{D6466C1D-E5CF-4B80-81E0-BF36E9E8DFB3}" srcOrd="1" destOrd="0" presId="urn:microsoft.com/office/officeart/2005/8/layout/orgChart1"/>
    <dgm:cxn modelId="{DAF2B23C-7DBD-4869-9805-E8B55A8B8006}" type="presParOf" srcId="{A5AB491D-C2DA-4196-9E70-821CF6C65F23}" destId="{3D55C4F8-13BB-497A-83C9-19BEAC01EF2C}" srcOrd="1" destOrd="0" presId="urn:microsoft.com/office/officeart/2005/8/layout/orgChart1"/>
    <dgm:cxn modelId="{C9C2291B-5C6A-4B50-94F1-E2EA84D30FD6}" type="presParOf" srcId="{3D55C4F8-13BB-497A-83C9-19BEAC01EF2C}" destId="{3A0ED70D-963A-48A2-BAF7-575C5D153A52}" srcOrd="0" destOrd="0" presId="urn:microsoft.com/office/officeart/2005/8/layout/orgChart1"/>
    <dgm:cxn modelId="{E4294D7A-0424-4ACF-868D-24048C13E164}" type="presParOf" srcId="{3D55C4F8-13BB-497A-83C9-19BEAC01EF2C}" destId="{0257DAFC-538F-4F28-8698-40AFBD1B5222}" srcOrd="1" destOrd="0" presId="urn:microsoft.com/office/officeart/2005/8/layout/orgChart1"/>
    <dgm:cxn modelId="{4B4A97AD-A32D-41BE-A8EE-33767C7446FA}" type="presParOf" srcId="{0257DAFC-538F-4F28-8698-40AFBD1B5222}" destId="{DF6136D8-B64A-4892-8BCB-503063BE4597}" srcOrd="0" destOrd="0" presId="urn:microsoft.com/office/officeart/2005/8/layout/orgChart1"/>
    <dgm:cxn modelId="{D4F9037C-687E-4779-9A14-704C1C604C45}" type="presParOf" srcId="{DF6136D8-B64A-4892-8BCB-503063BE4597}" destId="{6463AFCD-ABFA-44C3-824A-5F1DF459FD55}" srcOrd="0" destOrd="0" presId="urn:microsoft.com/office/officeart/2005/8/layout/orgChart1"/>
    <dgm:cxn modelId="{01779115-1DD2-47B7-9A46-955AE15ACD1C}" type="presParOf" srcId="{DF6136D8-B64A-4892-8BCB-503063BE4597}" destId="{F1D06B45-5450-459E-932D-C28E961AB0B7}" srcOrd="1" destOrd="0" presId="urn:microsoft.com/office/officeart/2005/8/layout/orgChart1"/>
    <dgm:cxn modelId="{0854A066-4421-4294-815A-FE438F00CD3E}" type="presParOf" srcId="{0257DAFC-538F-4F28-8698-40AFBD1B5222}" destId="{18485267-1DE2-468B-AF08-72CAF80630A3}" srcOrd="1" destOrd="0" presId="urn:microsoft.com/office/officeart/2005/8/layout/orgChart1"/>
    <dgm:cxn modelId="{690B160A-6744-4143-A654-E58FA1AA4D75}" type="presParOf" srcId="{0257DAFC-538F-4F28-8698-40AFBD1B5222}" destId="{9E08A6F7-1DC0-4E7B-BD7D-F5E4D7B5FFD4}" srcOrd="2" destOrd="0" presId="urn:microsoft.com/office/officeart/2005/8/layout/orgChart1"/>
    <dgm:cxn modelId="{FC3AD03A-A7D3-4335-BAC6-0EADA08C3087}" type="presParOf" srcId="{3D55C4F8-13BB-497A-83C9-19BEAC01EF2C}" destId="{66D7290C-AE3D-4FA4-9141-4A0B4C876B1A}" srcOrd="2" destOrd="0" presId="urn:microsoft.com/office/officeart/2005/8/layout/orgChart1"/>
    <dgm:cxn modelId="{E3FB1D14-A923-41F1-9EB5-8FB6279B64F6}" type="presParOf" srcId="{3D55C4F8-13BB-497A-83C9-19BEAC01EF2C}" destId="{0B161FCF-5D68-43CD-A56F-8C5D23D8469A}" srcOrd="3" destOrd="0" presId="urn:microsoft.com/office/officeart/2005/8/layout/orgChart1"/>
    <dgm:cxn modelId="{EBB4E57E-34BE-4F4D-BC6A-D917564E743E}" type="presParOf" srcId="{0B161FCF-5D68-43CD-A56F-8C5D23D8469A}" destId="{E83ACA1F-DDF0-4976-B506-FD3D40CB4017}" srcOrd="0" destOrd="0" presId="urn:microsoft.com/office/officeart/2005/8/layout/orgChart1"/>
    <dgm:cxn modelId="{2E31D0BB-764F-4914-A0E4-87BD239E3419}" type="presParOf" srcId="{E83ACA1F-DDF0-4976-B506-FD3D40CB4017}" destId="{9408D6BC-FAAA-462A-A8EF-1FC3C9917347}" srcOrd="0" destOrd="0" presId="urn:microsoft.com/office/officeart/2005/8/layout/orgChart1"/>
    <dgm:cxn modelId="{DB49A099-E343-4A26-ADB5-479533CF96A8}" type="presParOf" srcId="{E83ACA1F-DDF0-4976-B506-FD3D40CB4017}" destId="{C58E9D30-4942-4CEC-A56A-E4E55D68701A}" srcOrd="1" destOrd="0" presId="urn:microsoft.com/office/officeart/2005/8/layout/orgChart1"/>
    <dgm:cxn modelId="{EE54B299-359D-4407-8357-B8DF0A2DC03D}" type="presParOf" srcId="{0B161FCF-5D68-43CD-A56F-8C5D23D8469A}" destId="{11F0814E-8B14-4331-A8AE-59AA9E8CECE4}" srcOrd="1" destOrd="0" presId="urn:microsoft.com/office/officeart/2005/8/layout/orgChart1"/>
    <dgm:cxn modelId="{761B5833-9D84-4AED-9023-CCC15B7ACA12}" type="presParOf" srcId="{0B161FCF-5D68-43CD-A56F-8C5D23D8469A}" destId="{039EDC38-45AF-43E1-A935-B5771D0A4484}" srcOrd="2" destOrd="0" presId="urn:microsoft.com/office/officeart/2005/8/layout/orgChart1"/>
    <dgm:cxn modelId="{7BF906E1-EBBB-41C2-92D1-C0B2710B2B8F}" type="presParOf" srcId="{3D55C4F8-13BB-497A-83C9-19BEAC01EF2C}" destId="{C803B091-6B21-4B98-88F4-C660ED265406}" srcOrd="4" destOrd="0" presId="urn:microsoft.com/office/officeart/2005/8/layout/orgChart1"/>
    <dgm:cxn modelId="{AD4BAE11-6C2F-470D-9F52-9AA0292354B8}" type="presParOf" srcId="{3D55C4F8-13BB-497A-83C9-19BEAC01EF2C}" destId="{96A71A17-D770-4D62-9E9C-49C63CEFC869}" srcOrd="5" destOrd="0" presId="urn:microsoft.com/office/officeart/2005/8/layout/orgChart1"/>
    <dgm:cxn modelId="{B43BACE5-8A40-4564-8223-10D501488DEA}" type="presParOf" srcId="{96A71A17-D770-4D62-9E9C-49C63CEFC869}" destId="{B5E4B7ED-5E4C-48C4-9C88-1C191507970A}" srcOrd="0" destOrd="0" presId="urn:microsoft.com/office/officeart/2005/8/layout/orgChart1"/>
    <dgm:cxn modelId="{4B3DA894-AA87-44DF-8802-E9A20EF80630}" type="presParOf" srcId="{B5E4B7ED-5E4C-48C4-9C88-1C191507970A}" destId="{E99EEF4B-356F-4A43-8F96-D95589D039C3}" srcOrd="0" destOrd="0" presId="urn:microsoft.com/office/officeart/2005/8/layout/orgChart1"/>
    <dgm:cxn modelId="{A1BF1ED1-D980-482C-BCFB-23701C722ECC}" type="presParOf" srcId="{B5E4B7ED-5E4C-48C4-9C88-1C191507970A}" destId="{A62B5705-3A3E-419F-98A7-46CD794C2F70}" srcOrd="1" destOrd="0" presId="urn:microsoft.com/office/officeart/2005/8/layout/orgChart1"/>
    <dgm:cxn modelId="{95F61A5F-ADFD-4208-930D-9B9F49A53680}" type="presParOf" srcId="{96A71A17-D770-4D62-9E9C-49C63CEFC869}" destId="{1B44D556-6A5E-4CE1-9600-FDFA0815C182}" srcOrd="1" destOrd="0" presId="urn:microsoft.com/office/officeart/2005/8/layout/orgChart1"/>
    <dgm:cxn modelId="{1F349499-7694-422F-A4DD-D08682F4C50F}" type="presParOf" srcId="{96A71A17-D770-4D62-9E9C-49C63CEFC869}" destId="{980ECEFE-54AF-4D68-9C9E-AF7DFF981DD3}" srcOrd="2" destOrd="0" presId="urn:microsoft.com/office/officeart/2005/8/layout/orgChart1"/>
    <dgm:cxn modelId="{C6D33266-463E-43E7-9748-F7A290BE0DF4}" type="presParOf" srcId="{3D55C4F8-13BB-497A-83C9-19BEAC01EF2C}" destId="{B71D4127-FB57-4B6F-9EB1-8C4189D5461E}" srcOrd="6" destOrd="0" presId="urn:microsoft.com/office/officeart/2005/8/layout/orgChart1"/>
    <dgm:cxn modelId="{DD302DCC-05B1-49DF-B989-8B9E36165BA2}" type="presParOf" srcId="{3D55C4F8-13BB-497A-83C9-19BEAC01EF2C}" destId="{C8180604-F34A-467C-808B-55272D2E2648}" srcOrd="7" destOrd="0" presId="urn:microsoft.com/office/officeart/2005/8/layout/orgChart1"/>
    <dgm:cxn modelId="{C319892C-60FE-4C32-8C4A-BEF7E843A7F6}" type="presParOf" srcId="{C8180604-F34A-467C-808B-55272D2E2648}" destId="{1840DE94-915A-41C9-BD39-A3BCEBEFC7B0}" srcOrd="0" destOrd="0" presId="urn:microsoft.com/office/officeart/2005/8/layout/orgChart1"/>
    <dgm:cxn modelId="{F77302D6-81E0-44C0-BBA1-5D07D5BB78B5}" type="presParOf" srcId="{1840DE94-915A-41C9-BD39-A3BCEBEFC7B0}" destId="{959C9BAD-8DFD-47D1-8122-C00E1657D203}" srcOrd="0" destOrd="0" presId="urn:microsoft.com/office/officeart/2005/8/layout/orgChart1"/>
    <dgm:cxn modelId="{380F6BBE-DD44-4DB9-894E-914B3FC3B9C9}" type="presParOf" srcId="{1840DE94-915A-41C9-BD39-A3BCEBEFC7B0}" destId="{C627BD18-64E0-46A3-AE2E-1D82C4A2F7F3}" srcOrd="1" destOrd="0" presId="urn:microsoft.com/office/officeart/2005/8/layout/orgChart1"/>
    <dgm:cxn modelId="{AA4654ED-5F50-40ED-9601-5AD9B19B0042}" type="presParOf" srcId="{C8180604-F34A-467C-808B-55272D2E2648}" destId="{8234D1C2-5A13-4A92-9722-157FF6AD90A5}" srcOrd="1" destOrd="0" presId="urn:microsoft.com/office/officeart/2005/8/layout/orgChart1"/>
    <dgm:cxn modelId="{365579D2-D66D-4ABB-85A9-42949CC22ED2}" type="presParOf" srcId="{C8180604-F34A-467C-808B-55272D2E2648}" destId="{0547F984-A235-47B3-B070-40CF2CD628CC}" srcOrd="2" destOrd="0" presId="urn:microsoft.com/office/officeart/2005/8/layout/orgChart1"/>
    <dgm:cxn modelId="{2DB66D9A-8F64-4451-8E51-C0886ABC71A5}" type="presParOf" srcId="{A5AB491D-C2DA-4196-9E70-821CF6C65F23}" destId="{E2D5DE84-52CA-4AFC-9526-741664E5CEC9}" srcOrd="2" destOrd="0" presId="urn:microsoft.com/office/officeart/2005/8/layout/orgChart1"/>
    <dgm:cxn modelId="{C94432CD-FB4D-4434-9710-7F39BCBD8F8C}" type="presParOf" srcId="{AADEBD58-7379-44B8-B2E5-A92289CB4082}" destId="{1BE0706B-4F62-4F03-AF25-BA615E4938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B3CEAE-FBA8-4B99-B2DC-8CB885AC51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27A7FC-3D84-45C8-9C2E-5A924EFE2F7E}">
      <dgm:prSet phldrT="[Tekst]"/>
      <dgm:spPr/>
      <dgm:t>
        <a:bodyPr/>
        <a:lstStyle/>
        <a:p>
          <a:r>
            <a:rPr lang="nl-NL" dirty="0"/>
            <a:t>CAT</a:t>
          </a:r>
        </a:p>
      </dgm:t>
    </dgm:pt>
    <dgm:pt modelId="{1E63E708-1257-4B83-8D98-223E3F4A48F9}" type="parTrans" cxnId="{573852F3-F480-4922-B847-EDC74C24DB04}">
      <dgm:prSet/>
      <dgm:spPr/>
      <dgm:t>
        <a:bodyPr/>
        <a:lstStyle/>
        <a:p>
          <a:endParaRPr lang="nl-NL"/>
        </a:p>
      </dgm:t>
    </dgm:pt>
    <dgm:pt modelId="{59C43424-8B61-430C-8DE1-B33B2D51A889}" type="sibTrans" cxnId="{573852F3-F480-4922-B847-EDC74C24DB04}">
      <dgm:prSet/>
      <dgm:spPr/>
      <dgm:t>
        <a:bodyPr/>
        <a:lstStyle/>
        <a:p>
          <a:endParaRPr lang="nl-NL"/>
        </a:p>
      </dgm:t>
    </dgm:pt>
    <dgm:pt modelId="{BD3E2078-75B5-4559-9738-C7861E5DF21D}">
      <dgm:prSet phldrT="[Tekst]"/>
      <dgm:spPr/>
      <dgm:t>
        <a:bodyPr/>
        <a:lstStyle/>
        <a:p>
          <a:r>
            <a:rPr lang="nl-NL" dirty="0" err="1"/>
            <a:t>Screeningen</a:t>
          </a:r>
          <a:endParaRPr lang="nl-NL" dirty="0"/>
        </a:p>
      </dgm:t>
    </dgm:pt>
    <dgm:pt modelId="{BF577456-56EB-4649-A5A4-3D8C4C128EE9}" type="parTrans" cxnId="{BA1E743E-A1CF-47F3-8462-FD13DDD62B37}">
      <dgm:prSet/>
      <dgm:spPr/>
      <dgm:t>
        <a:bodyPr/>
        <a:lstStyle/>
        <a:p>
          <a:endParaRPr lang="nl-NL"/>
        </a:p>
      </dgm:t>
    </dgm:pt>
    <dgm:pt modelId="{0101F831-49D3-45FC-8816-E02621E81721}" type="sibTrans" cxnId="{BA1E743E-A1CF-47F3-8462-FD13DDD62B37}">
      <dgm:prSet/>
      <dgm:spPr/>
      <dgm:t>
        <a:bodyPr/>
        <a:lstStyle/>
        <a:p>
          <a:endParaRPr lang="nl-NL"/>
        </a:p>
      </dgm:t>
    </dgm:pt>
    <dgm:pt modelId="{22424432-16AC-40DF-82DC-EE0D96DA56F5}">
      <dgm:prSet phldrT="[Tekst]"/>
      <dgm:spPr/>
      <dgm:t>
        <a:bodyPr/>
        <a:lstStyle/>
        <a:p>
          <a:r>
            <a:rPr lang="nl-NL" dirty="0"/>
            <a:t>Bureaudienst</a:t>
          </a:r>
        </a:p>
      </dgm:t>
    </dgm:pt>
    <dgm:pt modelId="{2C5FEC4D-3BE4-4A8E-A4D7-6B872E12E7B6}" type="parTrans" cxnId="{A39A2204-4B9D-4C1B-83AD-9DFEA3DCF229}">
      <dgm:prSet/>
      <dgm:spPr/>
      <dgm:t>
        <a:bodyPr/>
        <a:lstStyle/>
        <a:p>
          <a:endParaRPr lang="nl-NL"/>
        </a:p>
      </dgm:t>
    </dgm:pt>
    <dgm:pt modelId="{A412B661-6EDC-4E22-8005-434E54E2ABB9}" type="sibTrans" cxnId="{A39A2204-4B9D-4C1B-83AD-9DFEA3DCF229}">
      <dgm:prSet/>
      <dgm:spPr/>
      <dgm:t>
        <a:bodyPr/>
        <a:lstStyle/>
        <a:p>
          <a:endParaRPr lang="nl-NL"/>
        </a:p>
      </dgm:t>
    </dgm:pt>
    <dgm:pt modelId="{3615F277-34A2-43CB-980C-452210D58199}">
      <dgm:prSet/>
      <dgm:spPr/>
      <dgm:t>
        <a:bodyPr/>
        <a:lstStyle/>
        <a:p>
          <a:r>
            <a:rPr lang="nl-NL" dirty="0"/>
            <a:t>Bereikbaarheid</a:t>
          </a:r>
        </a:p>
      </dgm:t>
    </dgm:pt>
    <dgm:pt modelId="{580DC62F-3F84-4F2D-95D7-72F75BD2F746}" type="parTrans" cxnId="{F0106311-72EB-43C7-88CB-4364F3E4A49C}">
      <dgm:prSet/>
      <dgm:spPr/>
      <dgm:t>
        <a:bodyPr/>
        <a:lstStyle/>
        <a:p>
          <a:endParaRPr lang="nl-NL"/>
        </a:p>
      </dgm:t>
    </dgm:pt>
    <dgm:pt modelId="{E5339E4A-556C-4EE7-A115-236770988486}" type="sibTrans" cxnId="{F0106311-72EB-43C7-88CB-4364F3E4A49C}">
      <dgm:prSet/>
      <dgm:spPr/>
      <dgm:t>
        <a:bodyPr/>
        <a:lstStyle/>
        <a:p>
          <a:endParaRPr lang="nl-NL"/>
        </a:p>
      </dgm:t>
    </dgm:pt>
    <dgm:pt modelId="{1FFD4557-4604-4DD9-A756-D7464A58C000}">
      <dgm:prSet/>
      <dgm:spPr/>
      <dgm:t>
        <a:bodyPr/>
        <a:lstStyle/>
        <a:p>
          <a:r>
            <a:rPr lang="nl-NL" dirty="0"/>
            <a:t>Aanmeldingen</a:t>
          </a:r>
        </a:p>
      </dgm:t>
    </dgm:pt>
    <dgm:pt modelId="{618A70B3-7E62-4925-B645-784648DAA3B9}" type="parTrans" cxnId="{58D908FC-F254-43AA-8919-19EC2F1B7E2E}">
      <dgm:prSet/>
      <dgm:spPr/>
      <dgm:t>
        <a:bodyPr/>
        <a:lstStyle/>
        <a:p>
          <a:endParaRPr lang="nl-NL"/>
        </a:p>
      </dgm:t>
    </dgm:pt>
    <dgm:pt modelId="{6782D54D-CF7E-4F5A-9BE1-EC36EEFC7DE8}" type="sibTrans" cxnId="{58D908FC-F254-43AA-8919-19EC2F1B7E2E}">
      <dgm:prSet/>
      <dgm:spPr/>
      <dgm:t>
        <a:bodyPr/>
        <a:lstStyle/>
        <a:p>
          <a:endParaRPr lang="nl-NL"/>
        </a:p>
      </dgm:t>
    </dgm:pt>
    <dgm:pt modelId="{D788B3D8-FDF6-496A-877E-438042073EA6}">
      <dgm:prSet/>
      <dgm:spPr/>
      <dgm:t>
        <a:bodyPr/>
        <a:lstStyle/>
        <a:p>
          <a:r>
            <a:rPr lang="nl-NL" dirty="0"/>
            <a:t>Consultatie/ Advies</a:t>
          </a:r>
        </a:p>
      </dgm:t>
    </dgm:pt>
    <dgm:pt modelId="{776E2197-5FA4-4FFB-9BAB-052860D4B4E5}" type="parTrans" cxnId="{79533470-AFEB-4650-BFCC-2F3B56A63C6F}">
      <dgm:prSet/>
      <dgm:spPr/>
      <dgm:t>
        <a:bodyPr/>
        <a:lstStyle/>
        <a:p>
          <a:endParaRPr lang="nl-NL"/>
        </a:p>
      </dgm:t>
    </dgm:pt>
    <dgm:pt modelId="{8267CC2A-1B18-4FF1-9C8B-2B357BD1E14A}" type="sibTrans" cxnId="{79533470-AFEB-4650-BFCC-2F3B56A63C6F}">
      <dgm:prSet/>
      <dgm:spPr/>
      <dgm:t>
        <a:bodyPr/>
        <a:lstStyle/>
        <a:p>
          <a:endParaRPr lang="nl-NL"/>
        </a:p>
      </dgm:t>
    </dgm:pt>
    <dgm:pt modelId="{1BAA2302-3362-4D4C-A7A4-12BAC1EED615}">
      <dgm:prSet/>
      <dgm:spPr/>
      <dgm:t>
        <a:bodyPr/>
        <a:lstStyle/>
        <a:p>
          <a:r>
            <a:rPr lang="nl-NL" dirty="0"/>
            <a:t>Aansluittaken</a:t>
          </a:r>
        </a:p>
      </dgm:t>
    </dgm:pt>
    <dgm:pt modelId="{46B2C3F3-214D-4185-9867-11C3D7B92303}" type="parTrans" cxnId="{3A8F4187-A0C1-4331-82E0-367D7BC3E65A}">
      <dgm:prSet/>
      <dgm:spPr/>
      <dgm:t>
        <a:bodyPr/>
        <a:lstStyle/>
        <a:p>
          <a:endParaRPr lang="nl-NL"/>
        </a:p>
      </dgm:t>
    </dgm:pt>
    <dgm:pt modelId="{219335EF-2DA6-4257-AF2C-D2D2820180A8}" type="sibTrans" cxnId="{3A8F4187-A0C1-4331-82E0-367D7BC3E65A}">
      <dgm:prSet/>
      <dgm:spPr/>
      <dgm:t>
        <a:bodyPr/>
        <a:lstStyle/>
        <a:p>
          <a:endParaRPr lang="nl-NL"/>
        </a:p>
      </dgm:t>
    </dgm:pt>
    <dgm:pt modelId="{F83788CD-6E8B-4F10-90E5-2A4EDC16D07A}" type="pres">
      <dgm:prSet presAssocID="{DDB3CEAE-FBA8-4B99-B2DC-8CB885AC51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DEBD58-7379-44B8-B2E5-A92289CB4082}" type="pres">
      <dgm:prSet presAssocID="{2227A7FC-3D84-45C8-9C2E-5A924EFE2F7E}" presName="hierRoot1" presStyleCnt="0">
        <dgm:presLayoutVars>
          <dgm:hierBranch val="init"/>
        </dgm:presLayoutVars>
      </dgm:prSet>
      <dgm:spPr/>
    </dgm:pt>
    <dgm:pt modelId="{D27441CB-D9F3-4524-AFE8-B4664A00C687}" type="pres">
      <dgm:prSet presAssocID="{2227A7FC-3D84-45C8-9C2E-5A924EFE2F7E}" presName="rootComposite1" presStyleCnt="0"/>
      <dgm:spPr/>
    </dgm:pt>
    <dgm:pt modelId="{F2E65348-0E60-4812-81FD-E08FF910832B}" type="pres">
      <dgm:prSet presAssocID="{2227A7FC-3D84-45C8-9C2E-5A924EFE2F7E}" presName="rootText1" presStyleLbl="node0" presStyleIdx="0" presStyleCnt="1">
        <dgm:presLayoutVars>
          <dgm:chPref val="3"/>
        </dgm:presLayoutVars>
      </dgm:prSet>
      <dgm:spPr/>
    </dgm:pt>
    <dgm:pt modelId="{7B8D0535-7505-433C-832A-F1C43B36C244}" type="pres">
      <dgm:prSet presAssocID="{2227A7FC-3D84-45C8-9C2E-5A924EFE2F7E}" presName="rootConnector1" presStyleLbl="node1" presStyleIdx="0" presStyleCnt="0"/>
      <dgm:spPr/>
    </dgm:pt>
    <dgm:pt modelId="{6620FC65-BEF9-4E29-BD0C-42EB606311E8}" type="pres">
      <dgm:prSet presAssocID="{2227A7FC-3D84-45C8-9C2E-5A924EFE2F7E}" presName="hierChild2" presStyleCnt="0"/>
      <dgm:spPr/>
    </dgm:pt>
    <dgm:pt modelId="{4A578136-BBAD-453E-8378-273357B51AC3}" type="pres">
      <dgm:prSet presAssocID="{BF577456-56EB-4649-A5A4-3D8C4C128EE9}" presName="Name37" presStyleLbl="parChTrans1D2" presStyleIdx="0" presStyleCnt="2"/>
      <dgm:spPr/>
    </dgm:pt>
    <dgm:pt modelId="{AB00FB4C-D596-427F-BB14-34AAEF56B700}" type="pres">
      <dgm:prSet presAssocID="{BD3E2078-75B5-4559-9738-C7861E5DF21D}" presName="hierRoot2" presStyleCnt="0">
        <dgm:presLayoutVars>
          <dgm:hierBranch val="init"/>
        </dgm:presLayoutVars>
      </dgm:prSet>
      <dgm:spPr/>
    </dgm:pt>
    <dgm:pt modelId="{D1E4DD01-57B6-4542-A7A4-B51FD41783FC}" type="pres">
      <dgm:prSet presAssocID="{BD3E2078-75B5-4559-9738-C7861E5DF21D}" presName="rootComposite" presStyleCnt="0"/>
      <dgm:spPr/>
    </dgm:pt>
    <dgm:pt modelId="{6785855A-6CEF-42E6-8122-418DF42F9C00}" type="pres">
      <dgm:prSet presAssocID="{BD3E2078-75B5-4559-9738-C7861E5DF21D}" presName="rootText" presStyleLbl="node2" presStyleIdx="0" presStyleCnt="2">
        <dgm:presLayoutVars>
          <dgm:chPref val="3"/>
        </dgm:presLayoutVars>
      </dgm:prSet>
      <dgm:spPr/>
    </dgm:pt>
    <dgm:pt modelId="{3342A47D-00FB-4429-83CF-C714FD8FAF5D}" type="pres">
      <dgm:prSet presAssocID="{BD3E2078-75B5-4559-9738-C7861E5DF21D}" presName="rootConnector" presStyleLbl="node2" presStyleIdx="0" presStyleCnt="2"/>
      <dgm:spPr/>
    </dgm:pt>
    <dgm:pt modelId="{125BE8B3-0138-4152-8496-ED40C22ECC76}" type="pres">
      <dgm:prSet presAssocID="{BD3E2078-75B5-4559-9738-C7861E5DF21D}" presName="hierChild4" presStyleCnt="0"/>
      <dgm:spPr/>
    </dgm:pt>
    <dgm:pt modelId="{A387C7F2-870B-4CC2-B1B9-66ED2A534A0B}" type="pres">
      <dgm:prSet presAssocID="{BD3E2078-75B5-4559-9738-C7861E5DF21D}" presName="hierChild5" presStyleCnt="0"/>
      <dgm:spPr/>
    </dgm:pt>
    <dgm:pt modelId="{ED836DE9-CC03-42A7-932D-B380E8D47669}" type="pres">
      <dgm:prSet presAssocID="{2C5FEC4D-3BE4-4A8E-A4D7-6B872E12E7B6}" presName="Name37" presStyleLbl="parChTrans1D2" presStyleIdx="1" presStyleCnt="2"/>
      <dgm:spPr/>
    </dgm:pt>
    <dgm:pt modelId="{A5AB491D-C2DA-4196-9E70-821CF6C65F23}" type="pres">
      <dgm:prSet presAssocID="{22424432-16AC-40DF-82DC-EE0D96DA56F5}" presName="hierRoot2" presStyleCnt="0">
        <dgm:presLayoutVars>
          <dgm:hierBranch val="init"/>
        </dgm:presLayoutVars>
      </dgm:prSet>
      <dgm:spPr/>
    </dgm:pt>
    <dgm:pt modelId="{CE551CE7-B51A-48A9-94CE-4252F47E73C3}" type="pres">
      <dgm:prSet presAssocID="{22424432-16AC-40DF-82DC-EE0D96DA56F5}" presName="rootComposite" presStyleCnt="0"/>
      <dgm:spPr/>
    </dgm:pt>
    <dgm:pt modelId="{33C23F3D-9685-48E6-BD29-7E0DBEE4F260}" type="pres">
      <dgm:prSet presAssocID="{22424432-16AC-40DF-82DC-EE0D96DA56F5}" presName="rootText" presStyleLbl="node2" presStyleIdx="1" presStyleCnt="2">
        <dgm:presLayoutVars>
          <dgm:chPref val="3"/>
        </dgm:presLayoutVars>
      </dgm:prSet>
      <dgm:spPr/>
    </dgm:pt>
    <dgm:pt modelId="{D6466C1D-E5CF-4B80-81E0-BF36E9E8DFB3}" type="pres">
      <dgm:prSet presAssocID="{22424432-16AC-40DF-82DC-EE0D96DA56F5}" presName="rootConnector" presStyleLbl="node2" presStyleIdx="1" presStyleCnt="2"/>
      <dgm:spPr/>
    </dgm:pt>
    <dgm:pt modelId="{3D55C4F8-13BB-497A-83C9-19BEAC01EF2C}" type="pres">
      <dgm:prSet presAssocID="{22424432-16AC-40DF-82DC-EE0D96DA56F5}" presName="hierChild4" presStyleCnt="0"/>
      <dgm:spPr/>
    </dgm:pt>
    <dgm:pt modelId="{3A0ED70D-963A-48A2-BAF7-575C5D153A52}" type="pres">
      <dgm:prSet presAssocID="{580DC62F-3F84-4F2D-95D7-72F75BD2F746}" presName="Name37" presStyleLbl="parChTrans1D3" presStyleIdx="0" presStyleCnt="4"/>
      <dgm:spPr/>
    </dgm:pt>
    <dgm:pt modelId="{0257DAFC-538F-4F28-8698-40AFBD1B5222}" type="pres">
      <dgm:prSet presAssocID="{3615F277-34A2-43CB-980C-452210D58199}" presName="hierRoot2" presStyleCnt="0">
        <dgm:presLayoutVars>
          <dgm:hierBranch val="init"/>
        </dgm:presLayoutVars>
      </dgm:prSet>
      <dgm:spPr/>
    </dgm:pt>
    <dgm:pt modelId="{DF6136D8-B64A-4892-8BCB-503063BE4597}" type="pres">
      <dgm:prSet presAssocID="{3615F277-34A2-43CB-980C-452210D58199}" presName="rootComposite" presStyleCnt="0"/>
      <dgm:spPr/>
    </dgm:pt>
    <dgm:pt modelId="{6463AFCD-ABFA-44C3-824A-5F1DF459FD55}" type="pres">
      <dgm:prSet presAssocID="{3615F277-34A2-43CB-980C-452210D58199}" presName="rootText" presStyleLbl="node3" presStyleIdx="0" presStyleCnt="4">
        <dgm:presLayoutVars>
          <dgm:chPref val="3"/>
        </dgm:presLayoutVars>
      </dgm:prSet>
      <dgm:spPr/>
    </dgm:pt>
    <dgm:pt modelId="{F1D06B45-5450-459E-932D-C28E961AB0B7}" type="pres">
      <dgm:prSet presAssocID="{3615F277-34A2-43CB-980C-452210D58199}" presName="rootConnector" presStyleLbl="node3" presStyleIdx="0" presStyleCnt="4"/>
      <dgm:spPr/>
    </dgm:pt>
    <dgm:pt modelId="{18485267-1DE2-468B-AF08-72CAF80630A3}" type="pres">
      <dgm:prSet presAssocID="{3615F277-34A2-43CB-980C-452210D58199}" presName="hierChild4" presStyleCnt="0"/>
      <dgm:spPr/>
    </dgm:pt>
    <dgm:pt modelId="{9E08A6F7-1DC0-4E7B-BD7D-F5E4D7B5FFD4}" type="pres">
      <dgm:prSet presAssocID="{3615F277-34A2-43CB-980C-452210D58199}" presName="hierChild5" presStyleCnt="0"/>
      <dgm:spPr/>
    </dgm:pt>
    <dgm:pt modelId="{66D7290C-AE3D-4FA4-9141-4A0B4C876B1A}" type="pres">
      <dgm:prSet presAssocID="{618A70B3-7E62-4925-B645-784648DAA3B9}" presName="Name37" presStyleLbl="parChTrans1D3" presStyleIdx="1" presStyleCnt="4"/>
      <dgm:spPr/>
    </dgm:pt>
    <dgm:pt modelId="{0B161FCF-5D68-43CD-A56F-8C5D23D8469A}" type="pres">
      <dgm:prSet presAssocID="{1FFD4557-4604-4DD9-A756-D7464A58C000}" presName="hierRoot2" presStyleCnt="0">
        <dgm:presLayoutVars>
          <dgm:hierBranch val="init"/>
        </dgm:presLayoutVars>
      </dgm:prSet>
      <dgm:spPr/>
    </dgm:pt>
    <dgm:pt modelId="{E83ACA1F-DDF0-4976-B506-FD3D40CB4017}" type="pres">
      <dgm:prSet presAssocID="{1FFD4557-4604-4DD9-A756-D7464A58C000}" presName="rootComposite" presStyleCnt="0"/>
      <dgm:spPr/>
    </dgm:pt>
    <dgm:pt modelId="{9408D6BC-FAAA-462A-A8EF-1FC3C9917347}" type="pres">
      <dgm:prSet presAssocID="{1FFD4557-4604-4DD9-A756-D7464A58C000}" presName="rootText" presStyleLbl="node3" presStyleIdx="1" presStyleCnt="4">
        <dgm:presLayoutVars>
          <dgm:chPref val="3"/>
        </dgm:presLayoutVars>
      </dgm:prSet>
      <dgm:spPr/>
    </dgm:pt>
    <dgm:pt modelId="{C58E9D30-4942-4CEC-A56A-E4E55D68701A}" type="pres">
      <dgm:prSet presAssocID="{1FFD4557-4604-4DD9-A756-D7464A58C000}" presName="rootConnector" presStyleLbl="node3" presStyleIdx="1" presStyleCnt="4"/>
      <dgm:spPr/>
    </dgm:pt>
    <dgm:pt modelId="{11F0814E-8B14-4331-A8AE-59AA9E8CECE4}" type="pres">
      <dgm:prSet presAssocID="{1FFD4557-4604-4DD9-A756-D7464A58C000}" presName="hierChild4" presStyleCnt="0"/>
      <dgm:spPr/>
    </dgm:pt>
    <dgm:pt modelId="{039EDC38-45AF-43E1-A935-B5771D0A4484}" type="pres">
      <dgm:prSet presAssocID="{1FFD4557-4604-4DD9-A756-D7464A58C000}" presName="hierChild5" presStyleCnt="0"/>
      <dgm:spPr/>
    </dgm:pt>
    <dgm:pt modelId="{C803B091-6B21-4B98-88F4-C660ED265406}" type="pres">
      <dgm:prSet presAssocID="{776E2197-5FA4-4FFB-9BAB-052860D4B4E5}" presName="Name37" presStyleLbl="parChTrans1D3" presStyleIdx="2" presStyleCnt="4"/>
      <dgm:spPr/>
    </dgm:pt>
    <dgm:pt modelId="{96A71A17-D770-4D62-9E9C-49C63CEFC869}" type="pres">
      <dgm:prSet presAssocID="{D788B3D8-FDF6-496A-877E-438042073EA6}" presName="hierRoot2" presStyleCnt="0">
        <dgm:presLayoutVars>
          <dgm:hierBranch val="init"/>
        </dgm:presLayoutVars>
      </dgm:prSet>
      <dgm:spPr/>
    </dgm:pt>
    <dgm:pt modelId="{B5E4B7ED-5E4C-48C4-9C88-1C191507970A}" type="pres">
      <dgm:prSet presAssocID="{D788B3D8-FDF6-496A-877E-438042073EA6}" presName="rootComposite" presStyleCnt="0"/>
      <dgm:spPr/>
    </dgm:pt>
    <dgm:pt modelId="{E99EEF4B-356F-4A43-8F96-D95589D039C3}" type="pres">
      <dgm:prSet presAssocID="{D788B3D8-FDF6-496A-877E-438042073EA6}" presName="rootText" presStyleLbl="node3" presStyleIdx="2" presStyleCnt="4">
        <dgm:presLayoutVars>
          <dgm:chPref val="3"/>
        </dgm:presLayoutVars>
      </dgm:prSet>
      <dgm:spPr/>
    </dgm:pt>
    <dgm:pt modelId="{A62B5705-3A3E-419F-98A7-46CD794C2F70}" type="pres">
      <dgm:prSet presAssocID="{D788B3D8-FDF6-496A-877E-438042073EA6}" presName="rootConnector" presStyleLbl="node3" presStyleIdx="2" presStyleCnt="4"/>
      <dgm:spPr/>
    </dgm:pt>
    <dgm:pt modelId="{1B44D556-6A5E-4CE1-9600-FDFA0815C182}" type="pres">
      <dgm:prSet presAssocID="{D788B3D8-FDF6-496A-877E-438042073EA6}" presName="hierChild4" presStyleCnt="0"/>
      <dgm:spPr/>
    </dgm:pt>
    <dgm:pt modelId="{980ECEFE-54AF-4D68-9C9E-AF7DFF981DD3}" type="pres">
      <dgm:prSet presAssocID="{D788B3D8-FDF6-496A-877E-438042073EA6}" presName="hierChild5" presStyleCnt="0"/>
      <dgm:spPr/>
    </dgm:pt>
    <dgm:pt modelId="{B71D4127-FB57-4B6F-9EB1-8C4189D5461E}" type="pres">
      <dgm:prSet presAssocID="{46B2C3F3-214D-4185-9867-11C3D7B92303}" presName="Name37" presStyleLbl="parChTrans1D3" presStyleIdx="3" presStyleCnt="4"/>
      <dgm:spPr/>
    </dgm:pt>
    <dgm:pt modelId="{C8180604-F34A-467C-808B-55272D2E2648}" type="pres">
      <dgm:prSet presAssocID="{1BAA2302-3362-4D4C-A7A4-12BAC1EED615}" presName="hierRoot2" presStyleCnt="0">
        <dgm:presLayoutVars>
          <dgm:hierBranch val="init"/>
        </dgm:presLayoutVars>
      </dgm:prSet>
      <dgm:spPr/>
    </dgm:pt>
    <dgm:pt modelId="{1840DE94-915A-41C9-BD39-A3BCEBEFC7B0}" type="pres">
      <dgm:prSet presAssocID="{1BAA2302-3362-4D4C-A7A4-12BAC1EED615}" presName="rootComposite" presStyleCnt="0"/>
      <dgm:spPr/>
    </dgm:pt>
    <dgm:pt modelId="{959C9BAD-8DFD-47D1-8122-C00E1657D203}" type="pres">
      <dgm:prSet presAssocID="{1BAA2302-3362-4D4C-A7A4-12BAC1EED615}" presName="rootText" presStyleLbl="node3" presStyleIdx="3" presStyleCnt="4">
        <dgm:presLayoutVars>
          <dgm:chPref val="3"/>
        </dgm:presLayoutVars>
      </dgm:prSet>
      <dgm:spPr/>
    </dgm:pt>
    <dgm:pt modelId="{C627BD18-64E0-46A3-AE2E-1D82C4A2F7F3}" type="pres">
      <dgm:prSet presAssocID="{1BAA2302-3362-4D4C-A7A4-12BAC1EED615}" presName="rootConnector" presStyleLbl="node3" presStyleIdx="3" presStyleCnt="4"/>
      <dgm:spPr/>
    </dgm:pt>
    <dgm:pt modelId="{8234D1C2-5A13-4A92-9722-157FF6AD90A5}" type="pres">
      <dgm:prSet presAssocID="{1BAA2302-3362-4D4C-A7A4-12BAC1EED615}" presName="hierChild4" presStyleCnt="0"/>
      <dgm:spPr/>
    </dgm:pt>
    <dgm:pt modelId="{0547F984-A235-47B3-B070-40CF2CD628CC}" type="pres">
      <dgm:prSet presAssocID="{1BAA2302-3362-4D4C-A7A4-12BAC1EED615}" presName="hierChild5" presStyleCnt="0"/>
      <dgm:spPr/>
    </dgm:pt>
    <dgm:pt modelId="{E2D5DE84-52CA-4AFC-9526-741664E5CEC9}" type="pres">
      <dgm:prSet presAssocID="{22424432-16AC-40DF-82DC-EE0D96DA56F5}" presName="hierChild5" presStyleCnt="0"/>
      <dgm:spPr/>
    </dgm:pt>
    <dgm:pt modelId="{1BE0706B-4F62-4F03-AF25-BA615E493873}" type="pres">
      <dgm:prSet presAssocID="{2227A7FC-3D84-45C8-9C2E-5A924EFE2F7E}" presName="hierChild3" presStyleCnt="0"/>
      <dgm:spPr/>
    </dgm:pt>
  </dgm:ptLst>
  <dgm:cxnLst>
    <dgm:cxn modelId="{A39A2204-4B9D-4C1B-83AD-9DFEA3DCF229}" srcId="{2227A7FC-3D84-45C8-9C2E-5A924EFE2F7E}" destId="{22424432-16AC-40DF-82DC-EE0D96DA56F5}" srcOrd="1" destOrd="0" parTransId="{2C5FEC4D-3BE4-4A8E-A4D7-6B872E12E7B6}" sibTransId="{A412B661-6EDC-4E22-8005-434E54E2ABB9}"/>
    <dgm:cxn modelId="{E9B6FC07-D259-497B-B9FF-11768E480E13}" type="presOf" srcId="{2227A7FC-3D84-45C8-9C2E-5A924EFE2F7E}" destId="{F2E65348-0E60-4812-81FD-E08FF910832B}" srcOrd="0" destOrd="0" presId="urn:microsoft.com/office/officeart/2005/8/layout/orgChart1"/>
    <dgm:cxn modelId="{F0106311-72EB-43C7-88CB-4364F3E4A49C}" srcId="{22424432-16AC-40DF-82DC-EE0D96DA56F5}" destId="{3615F277-34A2-43CB-980C-452210D58199}" srcOrd="0" destOrd="0" parTransId="{580DC62F-3F84-4F2D-95D7-72F75BD2F746}" sibTransId="{E5339E4A-556C-4EE7-A115-236770988486}"/>
    <dgm:cxn modelId="{494B773D-B661-4016-A8D9-B9BE6C623FBE}" type="presOf" srcId="{2227A7FC-3D84-45C8-9C2E-5A924EFE2F7E}" destId="{7B8D0535-7505-433C-832A-F1C43B36C244}" srcOrd="1" destOrd="0" presId="urn:microsoft.com/office/officeart/2005/8/layout/orgChart1"/>
    <dgm:cxn modelId="{BA1E743E-A1CF-47F3-8462-FD13DDD62B37}" srcId="{2227A7FC-3D84-45C8-9C2E-5A924EFE2F7E}" destId="{BD3E2078-75B5-4559-9738-C7861E5DF21D}" srcOrd="0" destOrd="0" parTransId="{BF577456-56EB-4649-A5A4-3D8C4C128EE9}" sibTransId="{0101F831-49D3-45FC-8816-E02621E81721}"/>
    <dgm:cxn modelId="{536C6666-5C72-4BA3-A89B-2F0A24405E43}" type="presOf" srcId="{1BAA2302-3362-4D4C-A7A4-12BAC1EED615}" destId="{959C9BAD-8DFD-47D1-8122-C00E1657D203}" srcOrd="0" destOrd="0" presId="urn:microsoft.com/office/officeart/2005/8/layout/orgChart1"/>
    <dgm:cxn modelId="{0BA46247-9001-49A4-940E-CB53AEF8800D}" type="presOf" srcId="{1FFD4557-4604-4DD9-A756-D7464A58C000}" destId="{C58E9D30-4942-4CEC-A56A-E4E55D68701A}" srcOrd="1" destOrd="0" presId="urn:microsoft.com/office/officeart/2005/8/layout/orgChart1"/>
    <dgm:cxn modelId="{19EBB86A-DFBF-4FAE-A548-73F35EA3AEE8}" type="presOf" srcId="{DDB3CEAE-FBA8-4B99-B2DC-8CB885AC51D8}" destId="{F83788CD-6E8B-4F10-90E5-2A4EDC16D07A}" srcOrd="0" destOrd="0" presId="urn:microsoft.com/office/officeart/2005/8/layout/orgChart1"/>
    <dgm:cxn modelId="{79533470-AFEB-4650-BFCC-2F3B56A63C6F}" srcId="{22424432-16AC-40DF-82DC-EE0D96DA56F5}" destId="{D788B3D8-FDF6-496A-877E-438042073EA6}" srcOrd="2" destOrd="0" parTransId="{776E2197-5FA4-4FFB-9BAB-052860D4B4E5}" sibTransId="{8267CC2A-1B18-4FF1-9C8B-2B357BD1E14A}"/>
    <dgm:cxn modelId="{C238BB72-35A3-4F4F-A643-F72AF33AF543}" type="presOf" srcId="{1BAA2302-3362-4D4C-A7A4-12BAC1EED615}" destId="{C627BD18-64E0-46A3-AE2E-1D82C4A2F7F3}" srcOrd="1" destOrd="0" presId="urn:microsoft.com/office/officeart/2005/8/layout/orgChart1"/>
    <dgm:cxn modelId="{2AAE5053-90E6-4591-BAAF-18891A767B78}" type="presOf" srcId="{580DC62F-3F84-4F2D-95D7-72F75BD2F746}" destId="{3A0ED70D-963A-48A2-BAF7-575C5D153A52}" srcOrd="0" destOrd="0" presId="urn:microsoft.com/office/officeart/2005/8/layout/orgChart1"/>
    <dgm:cxn modelId="{D7AD5553-2065-425F-B9F9-3B1AB72D1A26}" type="presOf" srcId="{BF577456-56EB-4649-A5A4-3D8C4C128EE9}" destId="{4A578136-BBAD-453E-8378-273357B51AC3}" srcOrd="0" destOrd="0" presId="urn:microsoft.com/office/officeart/2005/8/layout/orgChart1"/>
    <dgm:cxn modelId="{5399D675-DB00-449B-B6A9-38E6FA5A2692}" type="presOf" srcId="{22424432-16AC-40DF-82DC-EE0D96DA56F5}" destId="{33C23F3D-9685-48E6-BD29-7E0DBEE4F260}" srcOrd="0" destOrd="0" presId="urn:microsoft.com/office/officeart/2005/8/layout/orgChart1"/>
    <dgm:cxn modelId="{C87A4F58-174F-4763-AFCF-7AB386E0E25E}" type="presOf" srcId="{2C5FEC4D-3BE4-4A8E-A4D7-6B872E12E7B6}" destId="{ED836DE9-CC03-42A7-932D-B380E8D47669}" srcOrd="0" destOrd="0" presId="urn:microsoft.com/office/officeart/2005/8/layout/orgChart1"/>
    <dgm:cxn modelId="{9D2EAC78-D0C4-41EA-951C-347EC42BC6D3}" type="presOf" srcId="{776E2197-5FA4-4FFB-9BAB-052860D4B4E5}" destId="{C803B091-6B21-4B98-88F4-C660ED265406}" srcOrd="0" destOrd="0" presId="urn:microsoft.com/office/officeart/2005/8/layout/orgChart1"/>
    <dgm:cxn modelId="{3A8F4187-A0C1-4331-82E0-367D7BC3E65A}" srcId="{22424432-16AC-40DF-82DC-EE0D96DA56F5}" destId="{1BAA2302-3362-4D4C-A7A4-12BAC1EED615}" srcOrd="3" destOrd="0" parTransId="{46B2C3F3-214D-4185-9867-11C3D7B92303}" sibTransId="{219335EF-2DA6-4257-AF2C-D2D2820180A8}"/>
    <dgm:cxn modelId="{646A5D9A-805D-44C0-9EF0-3BCF47FC4834}" type="presOf" srcId="{618A70B3-7E62-4925-B645-784648DAA3B9}" destId="{66D7290C-AE3D-4FA4-9141-4A0B4C876B1A}" srcOrd="0" destOrd="0" presId="urn:microsoft.com/office/officeart/2005/8/layout/orgChart1"/>
    <dgm:cxn modelId="{FCE362A2-06DF-444B-A5E6-C22771C37184}" type="presOf" srcId="{BD3E2078-75B5-4559-9738-C7861E5DF21D}" destId="{6785855A-6CEF-42E6-8122-418DF42F9C00}" srcOrd="0" destOrd="0" presId="urn:microsoft.com/office/officeart/2005/8/layout/orgChart1"/>
    <dgm:cxn modelId="{F9E328B1-671F-4755-A792-8E434A58853C}" type="presOf" srcId="{BD3E2078-75B5-4559-9738-C7861E5DF21D}" destId="{3342A47D-00FB-4429-83CF-C714FD8FAF5D}" srcOrd="1" destOrd="0" presId="urn:microsoft.com/office/officeart/2005/8/layout/orgChart1"/>
    <dgm:cxn modelId="{B4EC19C0-4FBF-4042-99AE-0A069143826E}" type="presOf" srcId="{D788B3D8-FDF6-496A-877E-438042073EA6}" destId="{A62B5705-3A3E-419F-98A7-46CD794C2F70}" srcOrd="1" destOrd="0" presId="urn:microsoft.com/office/officeart/2005/8/layout/orgChart1"/>
    <dgm:cxn modelId="{8A8F36C8-FC6B-4801-8F8C-A918B4A64ECE}" type="presOf" srcId="{1FFD4557-4604-4DD9-A756-D7464A58C000}" destId="{9408D6BC-FAAA-462A-A8EF-1FC3C9917347}" srcOrd="0" destOrd="0" presId="urn:microsoft.com/office/officeart/2005/8/layout/orgChart1"/>
    <dgm:cxn modelId="{C295D7CD-40AD-421C-A2B1-2E263DF0FF3B}" type="presOf" srcId="{46B2C3F3-214D-4185-9867-11C3D7B92303}" destId="{B71D4127-FB57-4B6F-9EB1-8C4189D5461E}" srcOrd="0" destOrd="0" presId="urn:microsoft.com/office/officeart/2005/8/layout/orgChart1"/>
    <dgm:cxn modelId="{51CC79DF-46A2-4170-883D-882384EF64C4}" type="presOf" srcId="{3615F277-34A2-43CB-980C-452210D58199}" destId="{6463AFCD-ABFA-44C3-824A-5F1DF459FD55}" srcOrd="0" destOrd="0" presId="urn:microsoft.com/office/officeart/2005/8/layout/orgChart1"/>
    <dgm:cxn modelId="{BA3AFAEC-03BD-40A1-905B-990DFBB69DBA}" type="presOf" srcId="{3615F277-34A2-43CB-980C-452210D58199}" destId="{F1D06B45-5450-459E-932D-C28E961AB0B7}" srcOrd="1" destOrd="0" presId="urn:microsoft.com/office/officeart/2005/8/layout/orgChart1"/>
    <dgm:cxn modelId="{B4D2FFF2-4F90-4D38-BA6C-235D40C3E075}" type="presOf" srcId="{22424432-16AC-40DF-82DC-EE0D96DA56F5}" destId="{D6466C1D-E5CF-4B80-81E0-BF36E9E8DFB3}" srcOrd="1" destOrd="0" presId="urn:microsoft.com/office/officeart/2005/8/layout/orgChart1"/>
    <dgm:cxn modelId="{573852F3-F480-4922-B847-EDC74C24DB04}" srcId="{DDB3CEAE-FBA8-4B99-B2DC-8CB885AC51D8}" destId="{2227A7FC-3D84-45C8-9C2E-5A924EFE2F7E}" srcOrd="0" destOrd="0" parTransId="{1E63E708-1257-4B83-8D98-223E3F4A48F9}" sibTransId="{59C43424-8B61-430C-8DE1-B33B2D51A889}"/>
    <dgm:cxn modelId="{C007BDFA-DA2E-40B1-8536-F64C7BCD369A}" type="presOf" srcId="{D788B3D8-FDF6-496A-877E-438042073EA6}" destId="{E99EEF4B-356F-4A43-8F96-D95589D039C3}" srcOrd="0" destOrd="0" presId="urn:microsoft.com/office/officeart/2005/8/layout/orgChart1"/>
    <dgm:cxn modelId="{58D908FC-F254-43AA-8919-19EC2F1B7E2E}" srcId="{22424432-16AC-40DF-82DC-EE0D96DA56F5}" destId="{1FFD4557-4604-4DD9-A756-D7464A58C000}" srcOrd="1" destOrd="0" parTransId="{618A70B3-7E62-4925-B645-784648DAA3B9}" sibTransId="{6782D54D-CF7E-4F5A-9BE1-EC36EEFC7DE8}"/>
    <dgm:cxn modelId="{41B5603E-3B03-496E-8C7C-DC806DBC8FE9}" type="presParOf" srcId="{F83788CD-6E8B-4F10-90E5-2A4EDC16D07A}" destId="{AADEBD58-7379-44B8-B2E5-A92289CB4082}" srcOrd="0" destOrd="0" presId="urn:microsoft.com/office/officeart/2005/8/layout/orgChart1"/>
    <dgm:cxn modelId="{44B1C46B-A08E-4894-90D8-332DEECD0D71}" type="presParOf" srcId="{AADEBD58-7379-44B8-B2E5-A92289CB4082}" destId="{D27441CB-D9F3-4524-AFE8-B4664A00C687}" srcOrd="0" destOrd="0" presId="urn:microsoft.com/office/officeart/2005/8/layout/orgChart1"/>
    <dgm:cxn modelId="{E9CC2E00-13CA-4DCA-A443-C84675705EDA}" type="presParOf" srcId="{D27441CB-D9F3-4524-AFE8-B4664A00C687}" destId="{F2E65348-0E60-4812-81FD-E08FF910832B}" srcOrd="0" destOrd="0" presId="urn:microsoft.com/office/officeart/2005/8/layout/orgChart1"/>
    <dgm:cxn modelId="{28D219BF-A067-409D-BA3C-B536B984FD8F}" type="presParOf" srcId="{D27441CB-D9F3-4524-AFE8-B4664A00C687}" destId="{7B8D0535-7505-433C-832A-F1C43B36C244}" srcOrd="1" destOrd="0" presId="urn:microsoft.com/office/officeart/2005/8/layout/orgChart1"/>
    <dgm:cxn modelId="{0D70B723-3DD0-47BC-AF4B-E7CFD4727281}" type="presParOf" srcId="{AADEBD58-7379-44B8-B2E5-A92289CB4082}" destId="{6620FC65-BEF9-4E29-BD0C-42EB606311E8}" srcOrd="1" destOrd="0" presId="urn:microsoft.com/office/officeart/2005/8/layout/orgChart1"/>
    <dgm:cxn modelId="{FB5A07C4-39C3-46DF-A3F7-A8E0FB433571}" type="presParOf" srcId="{6620FC65-BEF9-4E29-BD0C-42EB606311E8}" destId="{4A578136-BBAD-453E-8378-273357B51AC3}" srcOrd="0" destOrd="0" presId="urn:microsoft.com/office/officeart/2005/8/layout/orgChart1"/>
    <dgm:cxn modelId="{A561D127-04A0-4A4D-ABD8-42B17D318224}" type="presParOf" srcId="{6620FC65-BEF9-4E29-BD0C-42EB606311E8}" destId="{AB00FB4C-D596-427F-BB14-34AAEF56B700}" srcOrd="1" destOrd="0" presId="urn:microsoft.com/office/officeart/2005/8/layout/orgChart1"/>
    <dgm:cxn modelId="{80254A06-9E10-4732-A01A-81DD0BB81377}" type="presParOf" srcId="{AB00FB4C-D596-427F-BB14-34AAEF56B700}" destId="{D1E4DD01-57B6-4542-A7A4-B51FD41783FC}" srcOrd="0" destOrd="0" presId="urn:microsoft.com/office/officeart/2005/8/layout/orgChart1"/>
    <dgm:cxn modelId="{9502F8CA-2CB1-4268-AC68-09E3F7B85802}" type="presParOf" srcId="{D1E4DD01-57B6-4542-A7A4-B51FD41783FC}" destId="{6785855A-6CEF-42E6-8122-418DF42F9C00}" srcOrd="0" destOrd="0" presId="urn:microsoft.com/office/officeart/2005/8/layout/orgChart1"/>
    <dgm:cxn modelId="{44D8985B-58DC-45EF-8A18-07BCC893140C}" type="presParOf" srcId="{D1E4DD01-57B6-4542-A7A4-B51FD41783FC}" destId="{3342A47D-00FB-4429-83CF-C714FD8FAF5D}" srcOrd="1" destOrd="0" presId="urn:microsoft.com/office/officeart/2005/8/layout/orgChart1"/>
    <dgm:cxn modelId="{E7535F3A-E77B-4C12-8420-3A6DCF45BFD3}" type="presParOf" srcId="{AB00FB4C-D596-427F-BB14-34AAEF56B700}" destId="{125BE8B3-0138-4152-8496-ED40C22ECC76}" srcOrd="1" destOrd="0" presId="urn:microsoft.com/office/officeart/2005/8/layout/orgChart1"/>
    <dgm:cxn modelId="{74A387C6-96D1-48F8-8048-965D85CD2899}" type="presParOf" srcId="{AB00FB4C-D596-427F-BB14-34AAEF56B700}" destId="{A387C7F2-870B-4CC2-B1B9-66ED2A534A0B}" srcOrd="2" destOrd="0" presId="urn:microsoft.com/office/officeart/2005/8/layout/orgChart1"/>
    <dgm:cxn modelId="{01A5703A-298F-40C2-A1A9-CC01DAC0EC04}" type="presParOf" srcId="{6620FC65-BEF9-4E29-BD0C-42EB606311E8}" destId="{ED836DE9-CC03-42A7-932D-B380E8D47669}" srcOrd="2" destOrd="0" presId="urn:microsoft.com/office/officeart/2005/8/layout/orgChart1"/>
    <dgm:cxn modelId="{A633C931-7810-41BD-B6F3-87B611D55944}" type="presParOf" srcId="{6620FC65-BEF9-4E29-BD0C-42EB606311E8}" destId="{A5AB491D-C2DA-4196-9E70-821CF6C65F23}" srcOrd="3" destOrd="0" presId="urn:microsoft.com/office/officeart/2005/8/layout/orgChart1"/>
    <dgm:cxn modelId="{C0B64BC1-EDED-4216-A3E3-0DBDD782BB81}" type="presParOf" srcId="{A5AB491D-C2DA-4196-9E70-821CF6C65F23}" destId="{CE551CE7-B51A-48A9-94CE-4252F47E73C3}" srcOrd="0" destOrd="0" presId="urn:microsoft.com/office/officeart/2005/8/layout/orgChart1"/>
    <dgm:cxn modelId="{180C6C01-409A-453E-A263-8572CA082BC2}" type="presParOf" srcId="{CE551CE7-B51A-48A9-94CE-4252F47E73C3}" destId="{33C23F3D-9685-48E6-BD29-7E0DBEE4F260}" srcOrd="0" destOrd="0" presId="urn:microsoft.com/office/officeart/2005/8/layout/orgChart1"/>
    <dgm:cxn modelId="{D9D1A974-4F48-4D60-AD0B-9BE939D55595}" type="presParOf" srcId="{CE551CE7-B51A-48A9-94CE-4252F47E73C3}" destId="{D6466C1D-E5CF-4B80-81E0-BF36E9E8DFB3}" srcOrd="1" destOrd="0" presId="urn:microsoft.com/office/officeart/2005/8/layout/orgChart1"/>
    <dgm:cxn modelId="{DAF2B23C-7DBD-4869-9805-E8B55A8B8006}" type="presParOf" srcId="{A5AB491D-C2DA-4196-9E70-821CF6C65F23}" destId="{3D55C4F8-13BB-497A-83C9-19BEAC01EF2C}" srcOrd="1" destOrd="0" presId="urn:microsoft.com/office/officeart/2005/8/layout/orgChart1"/>
    <dgm:cxn modelId="{C9C2291B-5C6A-4B50-94F1-E2EA84D30FD6}" type="presParOf" srcId="{3D55C4F8-13BB-497A-83C9-19BEAC01EF2C}" destId="{3A0ED70D-963A-48A2-BAF7-575C5D153A52}" srcOrd="0" destOrd="0" presId="urn:microsoft.com/office/officeart/2005/8/layout/orgChart1"/>
    <dgm:cxn modelId="{E4294D7A-0424-4ACF-868D-24048C13E164}" type="presParOf" srcId="{3D55C4F8-13BB-497A-83C9-19BEAC01EF2C}" destId="{0257DAFC-538F-4F28-8698-40AFBD1B5222}" srcOrd="1" destOrd="0" presId="urn:microsoft.com/office/officeart/2005/8/layout/orgChart1"/>
    <dgm:cxn modelId="{4B4A97AD-A32D-41BE-A8EE-33767C7446FA}" type="presParOf" srcId="{0257DAFC-538F-4F28-8698-40AFBD1B5222}" destId="{DF6136D8-B64A-4892-8BCB-503063BE4597}" srcOrd="0" destOrd="0" presId="urn:microsoft.com/office/officeart/2005/8/layout/orgChart1"/>
    <dgm:cxn modelId="{D4F9037C-687E-4779-9A14-704C1C604C45}" type="presParOf" srcId="{DF6136D8-B64A-4892-8BCB-503063BE4597}" destId="{6463AFCD-ABFA-44C3-824A-5F1DF459FD55}" srcOrd="0" destOrd="0" presId="urn:microsoft.com/office/officeart/2005/8/layout/orgChart1"/>
    <dgm:cxn modelId="{01779115-1DD2-47B7-9A46-955AE15ACD1C}" type="presParOf" srcId="{DF6136D8-B64A-4892-8BCB-503063BE4597}" destId="{F1D06B45-5450-459E-932D-C28E961AB0B7}" srcOrd="1" destOrd="0" presId="urn:microsoft.com/office/officeart/2005/8/layout/orgChart1"/>
    <dgm:cxn modelId="{0854A066-4421-4294-815A-FE438F00CD3E}" type="presParOf" srcId="{0257DAFC-538F-4F28-8698-40AFBD1B5222}" destId="{18485267-1DE2-468B-AF08-72CAF80630A3}" srcOrd="1" destOrd="0" presId="urn:microsoft.com/office/officeart/2005/8/layout/orgChart1"/>
    <dgm:cxn modelId="{690B160A-6744-4143-A654-E58FA1AA4D75}" type="presParOf" srcId="{0257DAFC-538F-4F28-8698-40AFBD1B5222}" destId="{9E08A6F7-1DC0-4E7B-BD7D-F5E4D7B5FFD4}" srcOrd="2" destOrd="0" presId="urn:microsoft.com/office/officeart/2005/8/layout/orgChart1"/>
    <dgm:cxn modelId="{FC3AD03A-A7D3-4335-BAC6-0EADA08C3087}" type="presParOf" srcId="{3D55C4F8-13BB-497A-83C9-19BEAC01EF2C}" destId="{66D7290C-AE3D-4FA4-9141-4A0B4C876B1A}" srcOrd="2" destOrd="0" presId="urn:microsoft.com/office/officeart/2005/8/layout/orgChart1"/>
    <dgm:cxn modelId="{E3FB1D14-A923-41F1-9EB5-8FB6279B64F6}" type="presParOf" srcId="{3D55C4F8-13BB-497A-83C9-19BEAC01EF2C}" destId="{0B161FCF-5D68-43CD-A56F-8C5D23D8469A}" srcOrd="3" destOrd="0" presId="urn:microsoft.com/office/officeart/2005/8/layout/orgChart1"/>
    <dgm:cxn modelId="{EBB4E57E-34BE-4F4D-BC6A-D917564E743E}" type="presParOf" srcId="{0B161FCF-5D68-43CD-A56F-8C5D23D8469A}" destId="{E83ACA1F-DDF0-4976-B506-FD3D40CB4017}" srcOrd="0" destOrd="0" presId="urn:microsoft.com/office/officeart/2005/8/layout/orgChart1"/>
    <dgm:cxn modelId="{2E31D0BB-764F-4914-A0E4-87BD239E3419}" type="presParOf" srcId="{E83ACA1F-DDF0-4976-B506-FD3D40CB4017}" destId="{9408D6BC-FAAA-462A-A8EF-1FC3C9917347}" srcOrd="0" destOrd="0" presId="urn:microsoft.com/office/officeart/2005/8/layout/orgChart1"/>
    <dgm:cxn modelId="{DB49A099-E343-4A26-ADB5-479533CF96A8}" type="presParOf" srcId="{E83ACA1F-DDF0-4976-B506-FD3D40CB4017}" destId="{C58E9D30-4942-4CEC-A56A-E4E55D68701A}" srcOrd="1" destOrd="0" presId="urn:microsoft.com/office/officeart/2005/8/layout/orgChart1"/>
    <dgm:cxn modelId="{EE54B299-359D-4407-8357-B8DF0A2DC03D}" type="presParOf" srcId="{0B161FCF-5D68-43CD-A56F-8C5D23D8469A}" destId="{11F0814E-8B14-4331-A8AE-59AA9E8CECE4}" srcOrd="1" destOrd="0" presId="urn:microsoft.com/office/officeart/2005/8/layout/orgChart1"/>
    <dgm:cxn modelId="{761B5833-9D84-4AED-9023-CCC15B7ACA12}" type="presParOf" srcId="{0B161FCF-5D68-43CD-A56F-8C5D23D8469A}" destId="{039EDC38-45AF-43E1-A935-B5771D0A4484}" srcOrd="2" destOrd="0" presId="urn:microsoft.com/office/officeart/2005/8/layout/orgChart1"/>
    <dgm:cxn modelId="{7BF906E1-EBBB-41C2-92D1-C0B2710B2B8F}" type="presParOf" srcId="{3D55C4F8-13BB-497A-83C9-19BEAC01EF2C}" destId="{C803B091-6B21-4B98-88F4-C660ED265406}" srcOrd="4" destOrd="0" presId="urn:microsoft.com/office/officeart/2005/8/layout/orgChart1"/>
    <dgm:cxn modelId="{AD4BAE11-6C2F-470D-9F52-9AA0292354B8}" type="presParOf" srcId="{3D55C4F8-13BB-497A-83C9-19BEAC01EF2C}" destId="{96A71A17-D770-4D62-9E9C-49C63CEFC869}" srcOrd="5" destOrd="0" presId="urn:microsoft.com/office/officeart/2005/8/layout/orgChart1"/>
    <dgm:cxn modelId="{B43BACE5-8A40-4564-8223-10D501488DEA}" type="presParOf" srcId="{96A71A17-D770-4D62-9E9C-49C63CEFC869}" destId="{B5E4B7ED-5E4C-48C4-9C88-1C191507970A}" srcOrd="0" destOrd="0" presId="urn:microsoft.com/office/officeart/2005/8/layout/orgChart1"/>
    <dgm:cxn modelId="{4B3DA894-AA87-44DF-8802-E9A20EF80630}" type="presParOf" srcId="{B5E4B7ED-5E4C-48C4-9C88-1C191507970A}" destId="{E99EEF4B-356F-4A43-8F96-D95589D039C3}" srcOrd="0" destOrd="0" presId="urn:microsoft.com/office/officeart/2005/8/layout/orgChart1"/>
    <dgm:cxn modelId="{A1BF1ED1-D980-482C-BCFB-23701C722ECC}" type="presParOf" srcId="{B5E4B7ED-5E4C-48C4-9C88-1C191507970A}" destId="{A62B5705-3A3E-419F-98A7-46CD794C2F70}" srcOrd="1" destOrd="0" presId="urn:microsoft.com/office/officeart/2005/8/layout/orgChart1"/>
    <dgm:cxn modelId="{95F61A5F-ADFD-4208-930D-9B9F49A53680}" type="presParOf" srcId="{96A71A17-D770-4D62-9E9C-49C63CEFC869}" destId="{1B44D556-6A5E-4CE1-9600-FDFA0815C182}" srcOrd="1" destOrd="0" presId="urn:microsoft.com/office/officeart/2005/8/layout/orgChart1"/>
    <dgm:cxn modelId="{1F349499-7694-422F-A4DD-D08682F4C50F}" type="presParOf" srcId="{96A71A17-D770-4D62-9E9C-49C63CEFC869}" destId="{980ECEFE-54AF-4D68-9C9E-AF7DFF981DD3}" srcOrd="2" destOrd="0" presId="urn:microsoft.com/office/officeart/2005/8/layout/orgChart1"/>
    <dgm:cxn modelId="{C6D33266-463E-43E7-9748-F7A290BE0DF4}" type="presParOf" srcId="{3D55C4F8-13BB-497A-83C9-19BEAC01EF2C}" destId="{B71D4127-FB57-4B6F-9EB1-8C4189D5461E}" srcOrd="6" destOrd="0" presId="urn:microsoft.com/office/officeart/2005/8/layout/orgChart1"/>
    <dgm:cxn modelId="{DD302DCC-05B1-49DF-B989-8B9E36165BA2}" type="presParOf" srcId="{3D55C4F8-13BB-497A-83C9-19BEAC01EF2C}" destId="{C8180604-F34A-467C-808B-55272D2E2648}" srcOrd="7" destOrd="0" presId="urn:microsoft.com/office/officeart/2005/8/layout/orgChart1"/>
    <dgm:cxn modelId="{C319892C-60FE-4C32-8C4A-BEF7E843A7F6}" type="presParOf" srcId="{C8180604-F34A-467C-808B-55272D2E2648}" destId="{1840DE94-915A-41C9-BD39-A3BCEBEFC7B0}" srcOrd="0" destOrd="0" presId="urn:microsoft.com/office/officeart/2005/8/layout/orgChart1"/>
    <dgm:cxn modelId="{F77302D6-81E0-44C0-BBA1-5D07D5BB78B5}" type="presParOf" srcId="{1840DE94-915A-41C9-BD39-A3BCEBEFC7B0}" destId="{959C9BAD-8DFD-47D1-8122-C00E1657D203}" srcOrd="0" destOrd="0" presId="urn:microsoft.com/office/officeart/2005/8/layout/orgChart1"/>
    <dgm:cxn modelId="{380F6BBE-DD44-4DB9-894E-914B3FC3B9C9}" type="presParOf" srcId="{1840DE94-915A-41C9-BD39-A3BCEBEFC7B0}" destId="{C627BD18-64E0-46A3-AE2E-1D82C4A2F7F3}" srcOrd="1" destOrd="0" presId="urn:microsoft.com/office/officeart/2005/8/layout/orgChart1"/>
    <dgm:cxn modelId="{AA4654ED-5F50-40ED-9601-5AD9B19B0042}" type="presParOf" srcId="{C8180604-F34A-467C-808B-55272D2E2648}" destId="{8234D1C2-5A13-4A92-9722-157FF6AD90A5}" srcOrd="1" destOrd="0" presId="urn:microsoft.com/office/officeart/2005/8/layout/orgChart1"/>
    <dgm:cxn modelId="{365579D2-D66D-4ABB-85A9-42949CC22ED2}" type="presParOf" srcId="{C8180604-F34A-467C-808B-55272D2E2648}" destId="{0547F984-A235-47B3-B070-40CF2CD628CC}" srcOrd="2" destOrd="0" presId="urn:microsoft.com/office/officeart/2005/8/layout/orgChart1"/>
    <dgm:cxn modelId="{2DB66D9A-8F64-4451-8E51-C0886ABC71A5}" type="presParOf" srcId="{A5AB491D-C2DA-4196-9E70-821CF6C65F23}" destId="{E2D5DE84-52CA-4AFC-9526-741664E5CEC9}" srcOrd="2" destOrd="0" presId="urn:microsoft.com/office/officeart/2005/8/layout/orgChart1"/>
    <dgm:cxn modelId="{C94432CD-FB4D-4434-9710-7F39BCBD8F8C}" type="presParOf" srcId="{AADEBD58-7379-44B8-B2E5-A92289CB4082}" destId="{1BE0706B-4F62-4F03-AF25-BA615E4938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B3CEAE-FBA8-4B99-B2DC-8CB885AC51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27A7FC-3D84-45C8-9C2E-5A924EFE2F7E}">
      <dgm:prSet phldrT="[Tekst]"/>
      <dgm:spPr/>
      <dgm:t>
        <a:bodyPr/>
        <a:lstStyle/>
        <a:p>
          <a:r>
            <a:rPr lang="nl-NL" dirty="0"/>
            <a:t>CAT</a:t>
          </a:r>
        </a:p>
      </dgm:t>
    </dgm:pt>
    <dgm:pt modelId="{1E63E708-1257-4B83-8D98-223E3F4A48F9}" type="parTrans" cxnId="{573852F3-F480-4922-B847-EDC74C24DB04}">
      <dgm:prSet/>
      <dgm:spPr/>
      <dgm:t>
        <a:bodyPr/>
        <a:lstStyle/>
        <a:p>
          <a:endParaRPr lang="nl-NL"/>
        </a:p>
      </dgm:t>
    </dgm:pt>
    <dgm:pt modelId="{59C43424-8B61-430C-8DE1-B33B2D51A889}" type="sibTrans" cxnId="{573852F3-F480-4922-B847-EDC74C24DB04}">
      <dgm:prSet/>
      <dgm:spPr/>
      <dgm:t>
        <a:bodyPr/>
        <a:lstStyle/>
        <a:p>
          <a:endParaRPr lang="nl-NL"/>
        </a:p>
      </dgm:t>
    </dgm:pt>
    <dgm:pt modelId="{BD3E2078-75B5-4559-9738-C7861E5DF21D}">
      <dgm:prSet phldrT="[Tekst]"/>
      <dgm:spPr/>
      <dgm:t>
        <a:bodyPr/>
        <a:lstStyle/>
        <a:p>
          <a:r>
            <a:rPr lang="nl-NL" dirty="0" err="1"/>
            <a:t>Screeningen</a:t>
          </a:r>
          <a:endParaRPr lang="nl-NL" dirty="0"/>
        </a:p>
      </dgm:t>
    </dgm:pt>
    <dgm:pt modelId="{BF577456-56EB-4649-A5A4-3D8C4C128EE9}" type="parTrans" cxnId="{BA1E743E-A1CF-47F3-8462-FD13DDD62B37}">
      <dgm:prSet/>
      <dgm:spPr/>
      <dgm:t>
        <a:bodyPr/>
        <a:lstStyle/>
        <a:p>
          <a:endParaRPr lang="nl-NL"/>
        </a:p>
      </dgm:t>
    </dgm:pt>
    <dgm:pt modelId="{0101F831-49D3-45FC-8816-E02621E81721}" type="sibTrans" cxnId="{BA1E743E-A1CF-47F3-8462-FD13DDD62B37}">
      <dgm:prSet/>
      <dgm:spPr/>
      <dgm:t>
        <a:bodyPr/>
        <a:lstStyle/>
        <a:p>
          <a:endParaRPr lang="nl-NL"/>
        </a:p>
      </dgm:t>
    </dgm:pt>
    <dgm:pt modelId="{22424432-16AC-40DF-82DC-EE0D96DA56F5}">
      <dgm:prSet phldrT="[Tekst]"/>
      <dgm:spPr/>
      <dgm:t>
        <a:bodyPr/>
        <a:lstStyle/>
        <a:p>
          <a:r>
            <a:rPr lang="nl-NL" dirty="0"/>
            <a:t>Bureaudienst</a:t>
          </a:r>
        </a:p>
      </dgm:t>
    </dgm:pt>
    <dgm:pt modelId="{2C5FEC4D-3BE4-4A8E-A4D7-6B872E12E7B6}" type="parTrans" cxnId="{A39A2204-4B9D-4C1B-83AD-9DFEA3DCF229}">
      <dgm:prSet/>
      <dgm:spPr/>
      <dgm:t>
        <a:bodyPr/>
        <a:lstStyle/>
        <a:p>
          <a:endParaRPr lang="nl-NL"/>
        </a:p>
      </dgm:t>
    </dgm:pt>
    <dgm:pt modelId="{A412B661-6EDC-4E22-8005-434E54E2ABB9}" type="sibTrans" cxnId="{A39A2204-4B9D-4C1B-83AD-9DFEA3DCF229}">
      <dgm:prSet/>
      <dgm:spPr/>
      <dgm:t>
        <a:bodyPr/>
        <a:lstStyle/>
        <a:p>
          <a:endParaRPr lang="nl-NL"/>
        </a:p>
      </dgm:t>
    </dgm:pt>
    <dgm:pt modelId="{3615F277-34A2-43CB-980C-452210D58199}">
      <dgm:prSet/>
      <dgm:spPr/>
      <dgm:t>
        <a:bodyPr/>
        <a:lstStyle/>
        <a:p>
          <a:r>
            <a:rPr lang="nl-NL" dirty="0"/>
            <a:t>Bereikbaarheid</a:t>
          </a:r>
        </a:p>
      </dgm:t>
    </dgm:pt>
    <dgm:pt modelId="{580DC62F-3F84-4F2D-95D7-72F75BD2F746}" type="parTrans" cxnId="{F0106311-72EB-43C7-88CB-4364F3E4A49C}">
      <dgm:prSet/>
      <dgm:spPr/>
      <dgm:t>
        <a:bodyPr/>
        <a:lstStyle/>
        <a:p>
          <a:endParaRPr lang="nl-NL"/>
        </a:p>
      </dgm:t>
    </dgm:pt>
    <dgm:pt modelId="{E5339E4A-556C-4EE7-A115-236770988486}" type="sibTrans" cxnId="{F0106311-72EB-43C7-88CB-4364F3E4A49C}">
      <dgm:prSet/>
      <dgm:spPr/>
      <dgm:t>
        <a:bodyPr/>
        <a:lstStyle/>
        <a:p>
          <a:endParaRPr lang="nl-NL"/>
        </a:p>
      </dgm:t>
    </dgm:pt>
    <dgm:pt modelId="{1FFD4557-4604-4DD9-A756-D7464A58C000}">
      <dgm:prSet/>
      <dgm:spPr/>
      <dgm:t>
        <a:bodyPr/>
        <a:lstStyle/>
        <a:p>
          <a:r>
            <a:rPr lang="nl-NL" dirty="0"/>
            <a:t>Aanmeldingen</a:t>
          </a:r>
        </a:p>
      </dgm:t>
    </dgm:pt>
    <dgm:pt modelId="{618A70B3-7E62-4925-B645-784648DAA3B9}" type="parTrans" cxnId="{58D908FC-F254-43AA-8919-19EC2F1B7E2E}">
      <dgm:prSet/>
      <dgm:spPr/>
      <dgm:t>
        <a:bodyPr/>
        <a:lstStyle/>
        <a:p>
          <a:endParaRPr lang="nl-NL"/>
        </a:p>
      </dgm:t>
    </dgm:pt>
    <dgm:pt modelId="{6782D54D-CF7E-4F5A-9BE1-EC36EEFC7DE8}" type="sibTrans" cxnId="{58D908FC-F254-43AA-8919-19EC2F1B7E2E}">
      <dgm:prSet/>
      <dgm:spPr/>
      <dgm:t>
        <a:bodyPr/>
        <a:lstStyle/>
        <a:p>
          <a:endParaRPr lang="nl-NL"/>
        </a:p>
      </dgm:t>
    </dgm:pt>
    <dgm:pt modelId="{D788B3D8-FDF6-496A-877E-438042073EA6}">
      <dgm:prSet/>
      <dgm:spPr/>
      <dgm:t>
        <a:bodyPr/>
        <a:lstStyle/>
        <a:p>
          <a:r>
            <a:rPr lang="nl-NL" dirty="0"/>
            <a:t>Consultatie/ Advies</a:t>
          </a:r>
        </a:p>
      </dgm:t>
    </dgm:pt>
    <dgm:pt modelId="{776E2197-5FA4-4FFB-9BAB-052860D4B4E5}" type="parTrans" cxnId="{79533470-AFEB-4650-BFCC-2F3B56A63C6F}">
      <dgm:prSet/>
      <dgm:spPr/>
      <dgm:t>
        <a:bodyPr/>
        <a:lstStyle/>
        <a:p>
          <a:endParaRPr lang="nl-NL"/>
        </a:p>
      </dgm:t>
    </dgm:pt>
    <dgm:pt modelId="{8267CC2A-1B18-4FF1-9C8B-2B357BD1E14A}" type="sibTrans" cxnId="{79533470-AFEB-4650-BFCC-2F3B56A63C6F}">
      <dgm:prSet/>
      <dgm:spPr/>
      <dgm:t>
        <a:bodyPr/>
        <a:lstStyle/>
        <a:p>
          <a:endParaRPr lang="nl-NL"/>
        </a:p>
      </dgm:t>
    </dgm:pt>
    <dgm:pt modelId="{F83788CD-6E8B-4F10-90E5-2A4EDC16D07A}" type="pres">
      <dgm:prSet presAssocID="{DDB3CEAE-FBA8-4B99-B2DC-8CB885AC51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DEBD58-7379-44B8-B2E5-A92289CB4082}" type="pres">
      <dgm:prSet presAssocID="{2227A7FC-3D84-45C8-9C2E-5A924EFE2F7E}" presName="hierRoot1" presStyleCnt="0">
        <dgm:presLayoutVars>
          <dgm:hierBranch val="init"/>
        </dgm:presLayoutVars>
      </dgm:prSet>
      <dgm:spPr/>
    </dgm:pt>
    <dgm:pt modelId="{D27441CB-D9F3-4524-AFE8-B4664A00C687}" type="pres">
      <dgm:prSet presAssocID="{2227A7FC-3D84-45C8-9C2E-5A924EFE2F7E}" presName="rootComposite1" presStyleCnt="0"/>
      <dgm:spPr/>
    </dgm:pt>
    <dgm:pt modelId="{F2E65348-0E60-4812-81FD-E08FF910832B}" type="pres">
      <dgm:prSet presAssocID="{2227A7FC-3D84-45C8-9C2E-5A924EFE2F7E}" presName="rootText1" presStyleLbl="node0" presStyleIdx="0" presStyleCnt="1">
        <dgm:presLayoutVars>
          <dgm:chPref val="3"/>
        </dgm:presLayoutVars>
      </dgm:prSet>
      <dgm:spPr/>
    </dgm:pt>
    <dgm:pt modelId="{7B8D0535-7505-433C-832A-F1C43B36C244}" type="pres">
      <dgm:prSet presAssocID="{2227A7FC-3D84-45C8-9C2E-5A924EFE2F7E}" presName="rootConnector1" presStyleLbl="node1" presStyleIdx="0" presStyleCnt="0"/>
      <dgm:spPr/>
    </dgm:pt>
    <dgm:pt modelId="{6620FC65-BEF9-4E29-BD0C-42EB606311E8}" type="pres">
      <dgm:prSet presAssocID="{2227A7FC-3D84-45C8-9C2E-5A924EFE2F7E}" presName="hierChild2" presStyleCnt="0"/>
      <dgm:spPr/>
    </dgm:pt>
    <dgm:pt modelId="{4A578136-BBAD-453E-8378-273357B51AC3}" type="pres">
      <dgm:prSet presAssocID="{BF577456-56EB-4649-A5A4-3D8C4C128EE9}" presName="Name37" presStyleLbl="parChTrans1D2" presStyleIdx="0" presStyleCnt="2"/>
      <dgm:spPr/>
    </dgm:pt>
    <dgm:pt modelId="{AB00FB4C-D596-427F-BB14-34AAEF56B700}" type="pres">
      <dgm:prSet presAssocID="{BD3E2078-75B5-4559-9738-C7861E5DF21D}" presName="hierRoot2" presStyleCnt="0">
        <dgm:presLayoutVars>
          <dgm:hierBranch val="init"/>
        </dgm:presLayoutVars>
      </dgm:prSet>
      <dgm:spPr/>
    </dgm:pt>
    <dgm:pt modelId="{D1E4DD01-57B6-4542-A7A4-B51FD41783FC}" type="pres">
      <dgm:prSet presAssocID="{BD3E2078-75B5-4559-9738-C7861E5DF21D}" presName="rootComposite" presStyleCnt="0"/>
      <dgm:spPr/>
    </dgm:pt>
    <dgm:pt modelId="{6785855A-6CEF-42E6-8122-418DF42F9C00}" type="pres">
      <dgm:prSet presAssocID="{BD3E2078-75B5-4559-9738-C7861E5DF21D}" presName="rootText" presStyleLbl="node2" presStyleIdx="0" presStyleCnt="2">
        <dgm:presLayoutVars>
          <dgm:chPref val="3"/>
        </dgm:presLayoutVars>
      </dgm:prSet>
      <dgm:spPr/>
    </dgm:pt>
    <dgm:pt modelId="{3342A47D-00FB-4429-83CF-C714FD8FAF5D}" type="pres">
      <dgm:prSet presAssocID="{BD3E2078-75B5-4559-9738-C7861E5DF21D}" presName="rootConnector" presStyleLbl="node2" presStyleIdx="0" presStyleCnt="2"/>
      <dgm:spPr/>
    </dgm:pt>
    <dgm:pt modelId="{125BE8B3-0138-4152-8496-ED40C22ECC76}" type="pres">
      <dgm:prSet presAssocID="{BD3E2078-75B5-4559-9738-C7861E5DF21D}" presName="hierChild4" presStyleCnt="0"/>
      <dgm:spPr/>
    </dgm:pt>
    <dgm:pt modelId="{A387C7F2-870B-4CC2-B1B9-66ED2A534A0B}" type="pres">
      <dgm:prSet presAssocID="{BD3E2078-75B5-4559-9738-C7861E5DF21D}" presName="hierChild5" presStyleCnt="0"/>
      <dgm:spPr/>
    </dgm:pt>
    <dgm:pt modelId="{ED836DE9-CC03-42A7-932D-B380E8D47669}" type="pres">
      <dgm:prSet presAssocID="{2C5FEC4D-3BE4-4A8E-A4D7-6B872E12E7B6}" presName="Name37" presStyleLbl="parChTrans1D2" presStyleIdx="1" presStyleCnt="2"/>
      <dgm:spPr/>
    </dgm:pt>
    <dgm:pt modelId="{A5AB491D-C2DA-4196-9E70-821CF6C65F23}" type="pres">
      <dgm:prSet presAssocID="{22424432-16AC-40DF-82DC-EE0D96DA56F5}" presName="hierRoot2" presStyleCnt="0">
        <dgm:presLayoutVars>
          <dgm:hierBranch val="init"/>
        </dgm:presLayoutVars>
      </dgm:prSet>
      <dgm:spPr/>
    </dgm:pt>
    <dgm:pt modelId="{CE551CE7-B51A-48A9-94CE-4252F47E73C3}" type="pres">
      <dgm:prSet presAssocID="{22424432-16AC-40DF-82DC-EE0D96DA56F5}" presName="rootComposite" presStyleCnt="0"/>
      <dgm:spPr/>
    </dgm:pt>
    <dgm:pt modelId="{33C23F3D-9685-48E6-BD29-7E0DBEE4F260}" type="pres">
      <dgm:prSet presAssocID="{22424432-16AC-40DF-82DC-EE0D96DA56F5}" presName="rootText" presStyleLbl="node2" presStyleIdx="1" presStyleCnt="2">
        <dgm:presLayoutVars>
          <dgm:chPref val="3"/>
        </dgm:presLayoutVars>
      </dgm:prSet>
      <dgm:spPr/>
    </dgm:pt>
    <dgm:pt modelId="{D6466C1D-E5CF-4B80-81E0-BF36E9E8DFB3}" type="pres">
      <dgm:prSet presAssocID="{22424432-16AC-40DF-82DC-EE0D96DA56F5}" presName="rootConnector" presStyleLbl="node2" presStyleIdx="1" presStyleCnt="2"/>
      <dgm:spPr/>
    </dgm:pt>
    <dgm:pt modelId="{3D55C4F8-13BB-497A-83C9-19BEAC01EF2C}" type="pres">
      <dgm:prSet presAssocID="{22424432-16AC-40DF-82DC-EE0D96DA56F5}" presName="hierChild4" presStyleCnt="0"/>
      <dgm:spPr/>
    </dgm:pt>
    <dgm:pt modelId="{3A0ED70D-963A-48A2-BAF7-575C5D153A52}" type="pres">
      <dgm:prSet presAssocID="{580DC62F-3F84-4F2D-95D7-72F75BD2F746}" presName="Name37" presStyleLbl="parChTrans1D3" presStyleIdx="0" presStyleCnt="3"/>
      <dgm:spPr/>
    </dgm:pt>
    <dgm:pt modelId="{0257DAFC-538F-4F28-8698-40AFBD1B5222}" type="pres">
      <dgm:prSet presAssocID="{3615F277-34A2-43CB-980C-452210D58199}" presName="hierRoot2" presStyleCnt="0">
        <dgm:presLayoutVars>
          <dgm:hierBranch val="init"/>
        </dgm:presLayoutVars>
      </dgm:prSet>
      <dgm:spPr/>
    </dgm:pt>
    <dgm:pt modelId="{DF6136D8-B64A-4892-8BCB-503063BE4597}" type="pres">
      <dgm:prSet presAssocID="{3615F277-34A2-43CB-980C-452210D58199}" presName="rootComposite" presStyleCnt="0"/>
      <dgm:spPr/>
    </dgm:pt>
    <dgm:pt modelId="{6463AFCD-ABFA-44C3-824A-5F1DF459FD55}" type="pres">
      <dgm:prSet presAssocID="{3615F277-34A2-43CB-980C-452210D58199}" presName="rootText" presStyleLbl="node3" presStyleIdx="0" presStyleCnt="3">
        <dgm:presLayoutVars>
          <dgm:chPref val="3"/>
        </dgm:presLayoutVars>
      </dgm:prSet>
      <dgm:spPr/>
    </dgm:pt>
    <dgm:pt modelId="{F1D06B45-5450-459E-932D-C28E961AB0B7}" type="pres">
      <dgm:prSet presAssocID="{3615F277-34A2-43CB-980C-452210D58199}" presName="rootConnector" presStyleLbl="node3" presStyleIdx="0" presStyleCnt="3"/>
      <dgm:spPr/>
    </dgm:pt>
    <dgm:pt modelId="{18485267-1DE2-468B-AF08-72CAF80630A3}" type="pres">
      <dgm:prSet presAssocID="{3615F277-34A2-43CB-980C-452210D58199}" presName="hierChild4" presStyleCnt="0"/>
      <dgm:spPr/>
    </dgm:pt>
    <dgm:pt modelId="{9E08A6F7-1DC0-4E7B-BD7D-F5E4D7B5FFD4}" type="pres">
      <dgm:prSet presAssocID="{3615F277-34A2-43CB-980C-452210D58199}" presName="hierChild5" presStyleCnt="0"/>
      <dgm:spPr/>
    </dgm:pt>
    <dgm:pt modelId="{66D7290C-AE3D-4FA4-9141-4A0B4C876B1A}" type="pres">
      <dgm:prSet presAssocID="{618A70B3-7E62-4925-B645-784648DAA3B9}" presName="Name37" presStyleLbl="parChTrans1D3" presStyleIdx="1" presStyleCnt="3"/>
      <dgm:spPr/>
    </dgm:pt>
    <dgm:pt modelId="{0B161FCF-5D68-43CD-A56F-8C5D23D8469A}" type="pres">
      <dgm:prSet presAssocID="{1FFD4557-4604-4DD9-A756-D7464A58C000}" presName="hierRoot2" presStyleCnt="0">
        <dgm:presLayoutVars>
          <dgm:hierBranch val="init"/>
        </dgm:presLayoutVars>
      </dgm:prSet>
      <dgm:spPr/>
    </dgm:pt>
    <dgm:pt modelId="{E83ACA1F-DDF0-4976-B506-FD3D40CB4017}" type="pres">
      <dgm:prSet presAssocID="{1FFD4557-4604-4DD9-A756-D7464A58C000}" presName="rootComposite" presStyleCnt="0"/>
      <dgm:spPr/>
    </dgm:pt>
    <dgm:pt modelId="{9408D6BC-FAAA-462A-A8EF-1FC3C9917347}" type="pres">
      <dgm:prSet presAssocID="{1FFD4557-4604-4DD9-A756-D7464A58C000}" presName="rootText" presStyleLbl="node3" presStyleIdx="1" presStyleCnt="3">
        <dgm:presLayoutVars>
          <dgm:chPref val="3"/>
        </dgm:presLayoutVars>
      </dgm:prSet>
      <dgm:spPr/>
    </dgm:pt>
    <dgm:pt modelId="{C58E9D30-4942-4CEC-A56A-E4E55D68701A}" type="pres">
      <dgm:prSet presAssocID="{1FFD4557-4604-4DD9-A756-D7464A58C000}" presName="rootConnector" presStyleLbl="node3" presStyleIdx="1" presStyleCnt="3"/>
      <dgm:spPr/>
    </dgm:pt>
    <dgm:pt modelId="{11F0814E-8B14-4331-A8AE-59AA9E8CECE4}" type="pres">
      <dgm:prSet presAssocID="{1FFD4557-4604-4DD9-A756-D7464A58C000}" presName="hierChild4" presStyleCnt="0"/>
      <dgm:spPr/>
    </dgm:pt>
    <dgm:pt modelId="{039EDC38-45AF-43E1-A935-B5771D0A4484}" type="pres">
      <dgm:prSet presAssocID="{1FFD4557-4604-4DD9-A756-D7464A58C000}" presName="hierChild5" presStyleCnt="0"/>
      <dgm:spPr/>
    </dgm:pt>
    <dgm:pt modelId="{C803B091-6B21-4B98-88F4-C660ED265406}" type="pres">
      <dgm:prSet presAssocID="{776E2197-5FA4-4FFB-9BAB-052860D4B4E5}" presName="Name37" presStyleLbl="parChTrans1D3" presStyleIdx="2" presStyleCnt="3"/>
      <dgm:spPr/>
    </dgm:pt>
    <dgm:pt modelId="{96A71A17-D770-4D62-9E9C-49C63CEFC869}" type="pres">
      <dgm:prSet presAssocID="{D788B3D8-FDF6-496A-877E-438042073EA6}" presName="hierRoot2" presStyleCnt="0">
        <dgm:presLayoutVars>
          <dgm:hierBranch val="init"/>
        </dgm:presLayoutVars>
      </dgm:prSet>
      <dgm:spPr/>
    </dgm:pt>
    <dgm:pt modelId="{B5E4B7ED-5E4C-48C4-9C88-1C191507970A}" type="pres">
      <dgm:prSet presAssocID="{D788B3D8-FDF6-496A-877E-438042073EA6}" presName="rootComposite" presStyleCnt="0"/>
      <dgm:spPr/>
    </dgm:pt>
    <dgm:pt modelId="{E99EEF4B-356F-4A43-8F96-D95589D039C3}" type="pres">
      <dgm:prSet presAssocID="{D788B3D8-FDF6-496A-877E-438042073EA6}" presName="rootText" presStyleLbl="node3" presStyleIdx="2" presStyleCnt="3">
        <dgm:presLayoutVars>
          <dgm:chPref val="3"/>
        </dgm:presLayoutVars>
      </dgm:prSet>
      <dgm:spPr/>
    </dgm:pt>
    <dgm:pt modelId="{A62B5705-3A3E-419F-98A7-46CD794C2F70}" type="pres">
      <dgm:prSet presAssocID="{D788B3D8-FDF6-496A-877E-438042073EA6}" presName="rootConnector" presStyleLbl="node3" presStyleIdx="2" presStyleCnt="3"/>
      <dgm:spPr/>
    </dgm:pt>
    <dgm:pt modelId="{1B44D556-6A5E-4CE1-9600-FDFA0815C182}" type="pres">
      <dgm:prSet presAssocID="{D788B3D8-FDF6-496A-877E-438042073EA6}" presName="hierChild4" presStyleCnt="0"/>
      <dgm:spPr/>
    </dgm:pt>
    <dgm:pt modelId="{980ECEFE-54AF-4D68-9C9E-AF7DFF981DD3}" type="pres">
      <dgm:prSet presAssocID="{D788B3D8-FDF6-496A-877E-438042073EA6}" presName="hierChild5" presStyleCnt="0"/>
      <dgm:spPr/>
    </dgm:pt>
    <dgm:pt modelId="{E2D5DE84-52CA-4AFC-9526-741664E5CEC9}" type="pres">
      <dgm:prSet presAssocID="{22424432-16AC-40DF-82DC-EE0D96DA56F5}" presName="hierChild5" presStyleCnt="0"/>
      <dgm:spPr/>
    </dgm:pt>
    <dgm:pt modelId="{1BE0706B-4F62-4F03-AF25-BA615E493873}" type="pres">
      <dgm:prSet presAssocID="{2227A7FC-3D84-45C8-9C2E-5A924EFE2F7E}" presName="hierChild3" presStyleCnt="0"/>
      <dgm:spPr/>
    </dgm:pt>
  </dgm:ptLst>
  <dgm:cxnLst>
    <dgm:cxn modelId="{A39A2204-4B9D-4C1B-83AD-9DFEA3DCF229}" srcId="{2227A7FC-3D84-45C8-9C2E-5A924EFE2F7E}" destId="{22424432-16AC-40DF-82DC-EE0D96DA56F5}" srcOrd="1" destOrd="0" parTransId="{2C5FEC4D-3BE4-4A8E-A4D7-6B872E12E7B6}" sibTransId="{A412B661-6EDC-4E22-8005-434E54E2ABB9}"/>
    <dgm:cxn modelId="{E9B6FC07-D259-497B-B9FF-11768E480E13}" type="presOf" srcId="{2227A7FC-3D84-45C8-9C2E-5A924EFE2F7E}" destId="{F2E65348-0E60-4812-81FD-E08FF910832B}" srcOrd="0" destOrd="0" presId="urn:microsoft.com/office/officeart/2005/8/layout/orgChart1"/>
    <dgm:cxn modelId="{F0106311-72EB-43C7-88CB-4364F3E4A49C}" srcId="{22424432-16AC-40DF-82DC-EE0D96DA56F5}" destId="{3615F277-34A2-43CB-980C-452210D58199}" srcOrd="0" destOrd="0" parTransId="{580DC62F-3F84-4F2D-95D7-72F75BD2F746}" sibTransId="{E5339E4A-556C-4EE7-A115-236770988486}"/>
    <dgm:cxn modelId="{494B773D-B661-4016-A8D9-B9BE6C623FBE}" type="presOf" srcId="{2227A7FC-3D84-45C8-9C2E-5A924EFE2F7E}" destId="{7B8D0535-7505-433C-832A-F1C43B36C244}" srcOrd="1" destOrd="0" presId="urn:microsoft.com/office/officeart/2005/8/layout/orgChart1"/>
    <dgm:cxn modelId="{BA1E743E-A1CF-47F3-8462-FD13DDD62B37}" srcId="{2227A7FC-3D84-45C8-9C2E-5A924EFE2F7E}" destId="{BD3E2078-75B5-4559-9738-C7861E5DF21D}" srcOrd="0" destOrd="0" parTransId="{BF577456-56EB-4649-A5A4-3D8C4C128EE9}" sibTransId="{0101F831-49D3-45FC-8816-E02621E81721}"/>
    <dgm:cxn modelId="{0BA46247-9001-49A4-940E-CB53AEF8800D}" type="presOf" srcId="{1FFD4557-4604-4DD9-A756-D7464A58C000}" destId="{C58E9D30-4942-4CEC-A56A-E4E55D68701A}" srcOrd="1" destOrd="0" presId="urn:microsoft.com/office/officeart/2005/8/layout/orgChart1"/>
    <dgm:cxn modelId="{19EBB86A-DFBF-4FAE-A548-73F35EA3AEE8}" type="presOf" srcId="{DDB3CEAE-FBA8-4B99-B2DC-8CB885AC51D8}" destId="{F83788CD-6E8B-4F10-90E5-2A4EDC16D07A}" srcOrd="0" destOrd="0" presId="urn:microsoft.com/office/officeart/2005/8/layout/orgChart1"/>
    <dgm:cxn modelId="{79533470-AFEB-4650-BFCC-2F3B56A63C6F}" srcId="{22424432-16AC-40DF-82DC-EE0D96DA56F5}" destId="{D788B3D8-FDF6-496A-877E-438042073EA6}" srcOrd="2" destOrd="0" parTransId="{776E2197-5FA4-4FFB-9BAB-052860D4B4E5}" sibTransId="{8267CC2A-1B18-4FF1-9C8B-2B357BD1E14A}"/>
    <dgm:cxn modelId="{2AAE5053-90E6-4591-BAAF-18891A767B78}" type="presOf" srcId="{580DC62F-3F84-4F2D-95D7-72F75BD2F746}" destId="{3A0ED70D-963A-48A2-BAF7-575C5D153A52}" srcOrd="0" destOrd="0" presId="urn:microsoft.com/office/officeart/2005/8/layout/orgChart1"/>
    <dgm:cxn modelId="{D7AD5553-2065-425F-B9F9-3B1AB72D1A26}" type="presOf" srcId="{BF577456-56EB-4649-A5A4-3D8C4C128EE9}" destId="{4A578136-BBAD-453E-8378-273357B51AC3}" srcOrd="0" destOrd="0" presId="urn:microsoft.com/office/officeart/2005/8/layout/orgChart1"/>
    <dgm:cxn modelId="{5399D675-DB00-449B-B6A9-38E6FA5A2692}" type="presOf" srcId="{22424432-16AC-40DF-82DC-EE0D96DA56F5}" destId="{33C23F3D-9685-48E6-BD29-7E0DBEE4F260}" srcOrd="0" destOrd="0" presId="urn:microsoft.com/office/officeart/2005/8/layout/orgChart1"/>
    <dgm:cxn modelId="{C87A4F58-174F-4763-AFCF-7AB386E0E25E}" type="presOf" srcId="{2C5FEC4D-3BE4-4A8E-A4D7-6B872E12E7B6}" destId="{ED836DE9-CC03-42A7-932D-B380E8D47669}" srcOrd="0" destOrd="0" presId="urn:microsoft.com/office/officeart/2005/8/layout/orgChart1"/>
    <dgm:cxn modelId="{9D2EAC78-D0C4-41EA-951C-347EC42BC6D3}" type="presOf" srcId="{776E2197-5FA4-4FFB-9BAB-052860D4B4E5}" destId="{C803B091-6B21-4B98-88F4-C660ED265406}" srcOrd="0" destOrd="0" presId="urn:microsoft.com/office/officeart/2005/8/layout/orgChart1"/>
    <dgm:cxn modelId="{646A5D9A-805D-44C0-9EF0-3BCF47FC4834}" type="presOf" srcId="{618A70B3-7E62-4925-B645-784648DAA3B9}" destId="{66D7290C-AE3D-4FA4-9141-4A0B4C876B1A}" srcOrd="0" destOrd="0" presId="urn:microsoft.com/office/officeart/2005/8/layout/orgChart1"/>
    <dgm:cxn modelId="{FCE362A2-06DF-444B-A5E6-C22771C37184}" type="presOf" srcId="{BD3E2078-75B5-4559-9738-C7861E5DF21D}" destId="{6785855A-6CEF-42E6-8122-418DF42F9C00}" srcOrd="0" destOrd="0" presId="urn:microsoft.com/office/officeart/2005/8/layout/orgChart1"/>
    <dgm:cxn modelId="{F9E328B1-671F-4755-A792-8E434A58853C}" type="presOf" srcId="{BD3E2078-75B5-4559-9738-C7861E5DF21D}" destId="{3342A47D-00FB-4429-83CF-C714FD8FAF5D}" srcOrd="1" destOrd="0" presId="urn:microsoft.com/office/officeart/2005/8/layout/orgChart1"/>
    <dgm:cxn modelId="{B4EC19C0-4FBF-4042-99AE-0A069143826E}" type="presOf" srcId="{D788B3D8-FDF6-496A-877E-438042073EA6}" destId="{A62B5705-3A3E-419F-98A7-46CD794C2F70}" srcOrd="1" destOrd="0" presId="urn:microsoft.com/office/officeart/2005/8/layout/orgChart1"/>
    <dgm:cxn modelId="{8A8F36C8-FC6B-4801-8F8C-A918B4A64ECE}" type="presOf" srcId="{1FFD4557-4604-4DD9-A756-D7464A58C000}" destId="{9408D6BC-FAAA-462A-A8EF-1FC3C9917347}" srcOrd="0" destOrd="0" presId="urn:microsoft.com/office/officeart/2005/8/layout/orgChart1"/>
    <dgm:cxn modelId="{51CC79DF-46A2-4170-883D-882384EF64C4}" type="presOf" srcId="{3615F277-34A2-43CB-980C-452210D58199}" destId="{6463AFCD-ABFA-44C3-824A-5F1DF459FD55}" srcOrd="0" destOrd="0" presId="urn:microsoft.com/office/officeart/2005/8/layout/orgChart1"/>
    <dgm:cxn modelId="{BA3AFAEC-03BD-40A1-905B-990DFBB69DBA}" type="presOf" srcId="{3615F277-34A2-43CB-980C-452210D58199}" destId="{F1D06B45-5450-459E-932D-C28E961AB0B7}" srcOrd="1" destOrd="0" presId="urn:microsoft.com/office/officeart/2005/8/layout/orgChart1"/>
    <dgm:cxn modelId="{B4D2FFF2-4F90-4D38-BA6C-235D40C3E075}" type="presOf" srcId="{22424432-16AC-40DF-82DC-EE0D96DA56F5}" destId="{D6466C1D-E5CF-4B80-81E0-BF36E9E8DFB3}" srcOrd="1" destOrd="0" presId="urn:microsoft.com/office/officeart/2005/8/layout/orgChart1"/>
    <dgm:cxn modelId="{573852F3-F480-4922-B847-EDC74C24DB04}" srcId="{DDB3CEAE-FBA8-4B99-B2DC-8CB885AC51D8}" destId="{2227A7FC-3D84-45C8-9C2E-5A924EFE2F7E}" srcOrd="0" destOrd="0" parTransId="{1E63E708-1257-4B83-8D98-223E3F4A48F9}" sibTransId="{59C43424-8B61-430C-8DE1-B33B2D51A889}"/>
    <dgm:cxn modelId="{C007BDFA-DA2E-40B1-8536-F64C7BCD369A}" type="presOf" srcId="{D788B3D8-FDF6-496A-877E-438042073EA6}" destId="{E99EEF4B-356F-4A43-8F96-D95589D039C3}" srcOrd="0" destOrd="0" presId="urn:microsoft.com/office/officeart/2005/8/layout/orgChart1"/>
    <dgm:cxn modelId="{58D908FC-F254-43AA-8919-19EC2F1B7E2E}" srcId="{22424432-16AC-40DF-82DC-EE0D96DA56F5}" destId="{1FFD4557-4604-4DD9-A756-D7464A58C000}" srcOrd="1" destOrd="0" parTransId="{618A70B3-7E62-4925-B645-784648DAA3B9}" sibTransId="{6782D54D-CF7E-4F5A-9BE1-EC36EEFC7DE8}"/>
    <dgm:cxn modelId="{41B5603E-3B03-496E-8C7C-DC806DBC8FE9}" type="presParOf" srcId="{F83788CD-6E8B-4F10-90E5-2A4EDC16D07A}" destId="{AADEBD58-7379-44B8-B2E5-A92289CB4082}" srcOrd="0" destOrd="0" presId="urn:microsoft.com/office/officeart/2005/8/layout/orgChart1"/>
    <dgm:cxn modelId="{44B1C46B-A08E-4894-90D8-332DEECD0D71}" type="presParOf" srcId="{AADEBD58-7379-44B8-B2E5-A92289CB4082}" destId="{D27441CB-D9F3-4524-AFE8-B4664A00C687}" srcOrd="0" destOrd="0" presId="urn:microsoft.com/office/officeart/2005/8/layout/orgChart1"/>
    <dgm:cxn modelId="{E9CC2E00-13CA-4DCA-A443-C84675705EDA}" type="presParOf" srcId="{D27441CB-D9F3-4524-AFE8-B4664A00C687}" destId="{F2E65348-0E60-4812-81FD-E08FF910832B}" srcOrd="0" destOrd="0" presId="urn:microsoft.com/office/officeart/2005/8/layout/orgChart1"/>
    <dgm:cxn modelId="{28D219BF-A067-409D-BA3C-B536B984FD8F}" type="presParOf" srcId="{D27441CB-D9F3-4524-AFE8-B4664A00C687}" destId="{7B8D0535-7505-433C-832A-F1C43B36C244}" srcOrd="1" destOrd="0" presId="urn:microsoft.com/office/officeart/2005/8/layout/orgChart1"/>
    <dgm:cxn modelId="{0D70B723-3DD0-47BC-AF4B-E7CFD4727281}" type="presParOf" srcId="{AADEBD58-7379-44B8-B2E5-A92289CB4082}" destId="{6620FC65-BEF9-4E29-BD0C-42EB606311E8}" srcOrd="1" destOrd="0" presId="urn:microsoft.com/office/officeart/2005/8/layout/orgChart1"/>
    <dgm:cxn modelId="{FB5A07C4-39C3-46DF-A3F7-A8E0FB433571}" type="presParOf" srcId="{6620FC65-BEF9-4E29-BD0C-42EB606311E8}" destId="{4A578136-BBAD-453E-8378-273357B51AC3}" srcOrd="0" destOrd="0" presId="urn:microsoft.com/office/officeart/2005/8/layout/orgChart1"/>
    <dgm:cxn modelId="{A561D127-04A0-4A4D-ABD8-42B17D318224}" type="presParOf" srcId="{6620FC65-BEF9-4E29-BD0C-42EB606311E8}" destId="{AB00FB4C-D596-427F-BB14-34AAEF56B700}" srcOrd="1" destOrd="0" presId="urn:microsoft.com/office/officeart/2005/8/layout/orgChart1"/>
    <dgm:cxn modelId="{80254A06-9E10-4732-A01A-81DD0BB81377}" type="presParOf" srcId="{AB00FB4C-D596-427F-BB14-34AAEF56B700}" destId="{D1E4DD01-57B6-4542-A7A4-B51FD41783FC}" srcOrd="0" destOrd="0" presId="urn:microsoft.com/office/officeart/2005/8/layout/orgChart1"/>
    <dgm:cxn modelId="{9502F8CA-2CB1-4268-AC68-09E3F7B85802}" type="presParOf" srcId="{D1E4DD01-57B6-4542-A7A4-B51FD41783FC}" destId="{6785855A-6CEF-42E6-8122-418DF42F9C00}" srcOrd="0" destOrd="0" presId="urn:microsoft.com/office/officeart/2005/8/layout/orgChart1"/>
    <dgm:cxn modelId="{44D8985B-58DC-45EF-8A18-07BCC893140C}" type="presParOf" srcId="{D1E4DD01-57B6-4542-A7A4-B51FD41783FC}" destId="{3342A47D-00FB-4429-83CF-C714FD8FAF5D}" srcOrd="1" destOrd="0" presId="urn:microsoft.com/office/officeart/2005/8/layout/orgChart1"/>
    <dgm:cxn modelId="{E7535F3A-E77B-4C12-8420-3A6DCF45BFD3}" type="presParOf" srcId="{AB00FB4C-D596-427F-BB14-34AAEF56B700}" destId="{125BE8B3-0138-4152-8496-ED40C22ECC76}" srcOrd="1" destOrd="0" presId="urn:microsoft.com/office/officeart/2005/8/layout/orgChart1"/>
    <dgm:cxn modelId="{74A387C6-96D1-48F8-8048-965D85CD2899}" type="presParOf" srcId="{AB00FB4C-D596-427F-BB14-34AAEF56B700}" destId="{A387C7F2-870B-4CC2-B1B9-66ED2A534A0B}" srcOrd="2" destOrd="0" presId="urn:microsoft.com/office/officeart/2005/8/layout/orgChart1"/>
    <dgm:cxn modelId="{01A5703A-298F-40C2-A1A9-CC01DAC0EC04}" type="presParOf" srcId="{6620FC65-BEF9-4E29-BD0C-42EB606311E8}" destId="{ED836DE9-CC03-42A7-932D-B380E8D47669}" srcOrd="2" destOrd="0" presId="urn:microsoft.com/office/officeart/2005/8/layout/orgChart1"/>
    <dgm:cxn modelId="{A633C931-7810-41BD-B6F3-87B611D55944}" type="presParOf" srcId="{6620FC65-BEF9-4E29-BD0C-42EB606311E8}" destId="{A5AB491D-C2DA-4196-9E70-821CF6C65F23}" srcOrd="3" destOrd="0" presId="urn:microsoft.com/office/officeart/2005/8/layout/orgChart1"/>
    <dgm:cxn modelId="{C0B64BC1-EDED-4216-A3E3-0DBDD782BB81}" type="presParOf" srcId="{A5AB491D-C2DA-4196-9E70-821CF6C65F23}" destId="{CE551CE7-B51A-48A9-94CE-4252F47E73C3}" srcOrd="0" destOrd="0" presId="urn:microsoft.com/office/officeart/2005/8/layout/orgChart1"/>
    <dgm:cxn modelId="{180C6C01-409A-453E-A263-8572CA082BC2}" type="presParOf" srcId="{CE551CE7-B51A-48A9-94CE-4252F47E73C3}" destId="{33C23F3D-9685-48E6-BD29-7E0DBEE4F260}" srcOrd="0" destOrd="0" presId="urn:microsoft.com/office/officeart/2005/8/layout/orgChart1"/>
    <dgm:cxn modelId="{D9D1A974-4F48-4D60-AD0B-9BE939D55595}" type="presParOf" srcId="{CE551CE7-B51A-48A9-94CE-4252F47E73C3}" destId="{D6466C1D-E5CF-4B80-81E0-BF36E9E8DFB3}" srcOrd="1" destOrd="0" presId="urn:microsoft.com/office/officeart/2005/8/layout/orgChart1"/>
    <dgm:cxn modelId="{DAF2B23C-7DBD-4869-9805-E8B55A8B8006}" type="presParOf" srcId="{A5AB491D-C2DA-4196-9E70-821CF6C65F23}" destId="{3D55C4F8-13BB-497A-83C9-19BEAC01EF2C}" srcOrd="1" destOrd="0" presId="urn:microsoft.com/office/officeart/2005/8/layout/orgChart1"/>
    <dgm:cxn modelId="{C9C2291B-5C6A-4B50-94F1-E2EA84D30FD6}" type="presParOf" srcId="{3D55C4F8-13BB-497A-83C9-19BEAC01EF2C}" destId="{3A0ED70D-963A-48A2-BAF7-575C5D153A52}" srcOrd="0" destOrd="0" presId="urn:microsoft.com/office/officeart/2005/8/layout/orgChart1"/>
    <dgm:cxn modelId="{E4294D7A-0424-4ACF-868D-24048C13E164}" type="presParOf" srcId="{3D55C4F8-13BB-497A-83C9-19BEAC01EF2C}" destId="{0257DAFC-538F-4F28-8698-40AFBD1B5222}" srcOrd="1" destOrd="0" presId="urn:microsoft.com/office/officeart/2005/8/layout/orgChart1"/>
    <dgm:cxn modelId="{4B4A97AD-A32D-41BE-A8EE-33767C7446FA}" type="presParOf" srcId="{0257DAFC-538F-4F28-8698-40AFBD1B5222}" destId="{DF6136D8-B64A-4892-8BCB-503063BE4597}" srcOrd="0" destOrd="0" presId="urn:microsoft.com/office/officeart/2005/8/layout/orgChart1"/>
    <dgm:cxn modelId="{D4F9037C-687E-4779-9A14-704C1C604C45}" type="presParOf" srcId="{DF6136D8-B64A-4892-8BCB-503063BE4597}" destId="{6463AFCD-ABFA-44C3-824A-5F1DF459FD55}" srcOrd="0" destOrd="0" presId="urn:microsoft.com/office/officeart/2005/8/layout/orgChart1"/>
    <dgm:cxn modelId="{01779115-1DD2-47B7-9A46-955AE15ACD1C}" type="presParOf" srcId="{DF6136D8-B64A-4892-8BCB-503063BE4597}" destId="{F1D06B45-5450-459E-932D-C28E961AB0B7}" srcOrd="1" destOrd="0" presId="urn:microsoft.com/office/officeart/2005/8/layout/orgChart1"/>
    <dgm:cxn modelId="{0854A066-4421-4294-815A-FE438F00CD3E}" type="presParOf" srcId="{0257DAFC-538F-4F28-8698-40AFBD1B5222}" destId="{18485267-1DE2-468B-AF08-72CAF80630A3}" srcOrd="1" destOrd="0" presId="urn:microsoft.com/office/officeart/2005/8/layout/orgChart1"/>
    <dgm:cxn modelId="{690B160A-6744-4143-A654-E58FA1AA4D75}" type="presParOf" srcId="{0257DAFC-538F-4F28-8698-40AFBD1B5222}" destId="{9E08A6F7-1DC0-4E7B-BD7D-F5E4D7B5FFD4}" srcOrd="2" destOrd="0" presId="urn:microsoft.com/office/officeart/2005/8/layout/orgChart1"/>
    <dgm:cxn modelId="{FC3AD03A-A7D3-4335-BAC6-0EADA08C3087}" type="presParOf" srcId="{3D55C4F8-13BB-497A-83C9-19BEAC01EF2C}" destId="{66D7290C-AE3D-4FA4-9141-4A0B4C876B1A}" srcOrd="2" destOrd="0" presId="urn:microsoft.com/office/officeart/2005/8/layout/orgChart1"/>
    <dgm:cxn modelId="{E3FB1D14-A923-41F1-9EB5-8FB6279B64F6}" type="presParOf" srcId="{3D55C4F8-13BB-497A-83C9-19BEAC01EF2C}" destId="{0B161FCF-5D68-43CD-A56F-8C5D23D8469A}" srcOrd="3" destOrd="0" presId="urn:microsoft.com/office/officeart/2005/8/layout/orgChart1"/>
    <dgm:cxn modelId="{EBB4E57E-34BE-4F4D-BC6A-D917564E743E}" type="presParOf" srcId="{0B161FCF-5D68-43CD-A56F-8C5D23D8469A}" destId="{E83ACA1F-DDF0-4976-B506-FD3D40CB4017}" srcOrd="0" destOrd="0" presId="urn:microsoft.com/office/officeart/2005/8/layout/orgChart1"/>
    <dgm:cxn modelId="{2E31D0BB-764F-4914-A0E4-87BD239E3419}" type="presParOf" srcId="{E83ACA1F-DDF0-4976-B506-FD3D40CB4017}" destId="{9408D6BC-FAAA-462A-A8EF-1FC3C9917347}" srcOrd="0" destOrd="0" presId="urn:microsoft.com/office/officeart/2005/8/layout/orgChart1"/>
    <dgm:cxn modelId="{DB49A099-E343-4A26-ADB5-479533CF96A8}" type="presParOf" srcId="{E83ACA1F-DDF0-4976-B506-FD3D40CB4017}" destId="{C58E9D30-4942-4CEC-A56A-E4E55D68701A}" srcOrd="1" destOrd="0" presId="urn:microsoft.com/office/officeart/2005/8/layout/orgChart1"/>
    <dgm:cxn modelId="{EE54B299-359D-4407-8357-B8DF0A2DC03D}" type="presParOf" srcId="{0B161FCF-5D68-43CD-A56F-8C5D23D8469A}" destId="{11F0814E-8B14-4331-A8AE-59AA9E8CECE4}" srcOrd="1" destOrd="0" presId="urn:microsoft.com/office/officeart/2005/8/layout/orgChart1"/>
    <dgm:cxn modelId="{761B5833-9D84-4AED-9023-CCC15B7ACA12}" type="presParOf" srcId="{0B161FCF-5D68-43CD-A56F-8C5D23D8469A}" destId="{039EDC38-45AF-43E1-A935-B5771D0A4484}" srcOrd="2" destOrd="0" presId="urn:microsoft.com/office/officeart/2005/8/layout/orgChart1"/>
    <dgm:cxn modelId="{7BF906E1-EBBB-41C2-92D1-C0B2710B2B8F}" type="presParOf" srcId="{3D55C4F8-13BB-497A-83C9-19BEAC01EF2C}" destId="{C803B091-6B21-4B98-88F4-C660ED265406}" srcOrd="4" destOrd="0" presId="urn:microsoft.com/office/officeart/2005/8/layout/orgChart1"/>
    <dgm:cxn modelId="{AD4BAE11-6C2F-470D-9F52-9AA0292354B8}" type="presParOf" srcId="{3D55C4F8-13BB-497A-83C9-19BEAC01EF2C}" destId="{96A71A17-D770-4D62-9E9C-49C63CEFC869}" srcOrd="5" destOrd="0" presId="urn:microsoft.com/office/officeart/2005/8/layout/orgChart1"/>
    <dgm:cxn modelId="{B43BACE5-8A40-4564-8223-10D501488DEA}" type="presParOf" srcId="{96A71A17-D770-4D62-9E9C-49C63CEFC869}" destId="{B5E4B7ED-5E4C-48C4-9C88-1C191507970A}" srcOrd="0" destOrd="0" presId="urn:microsoft.com/office/officeart/2005/8/layout/orgChart1"/>
    <dgm:cxn modelId="{4B3DA894-AA87-44DF-8802-E9A20EF80630}" type="presParOf" srcId="{B5E4B7ED-5E4C-48C4-9C88-1C191507970A}" destId="{E99EEF4B-356F-4A43-8F96-D95589D039C3}" srcOrd="0" destOrd="0" presId="urn:microsoft.com/office/officeart/2005/8/layout/orgChart1"/>
    <dgm:cxn modelId="{A1BF1ED1-D980-482C-BCFB-23701C722ECC}" type="presParOf" srcId="{B5E4B7ED-5E4C-48C4-9C88-1C191507970A}" destId="{A62B5705-3A3E-419F-98A7-46CD794C2F70}" srcOrd="1" destOrd="0" presId="urn:microsoft.com/office/officeart/2005/8/layout/orgChart1"/>
    <dgm:cxn modelId="{95F61A5F-ADFD-4208-930D-9B9F49A53680}" type="presParOf" srcId="{96A71A17-D770-4D62-9E9C-49C63CEFC869}" destId="{1B44D556-6A5E-4CE1-9600-FDFA0815C182}" srcOrd="1" destOrd="0" presId="urn:microsoft.com/office/officeart/2005/8/layout/orgChart1"/>
    <dgm:cxn modelId="{1F349499-7694-422F-A4DD-D08682F4C50F}" type="presParOf" srcId="{96A71A17-D770-4D62-9E9C-49C63CEFC869}" destId="{980ECEFE-54AF-4D68-9C9E-AF7DFF981DD3}" srcOrd="2" destOrd="0" presId="urn:microsoft.com/office/officeart/2005/8/layout/orgChart1"/>
    <dgm:cxn modelId="{2DB66D9A-8F64-4451-8E51-C0886ABC71A5}" type="presParOf" srcId="{A5AB491D-C2DA-4196-9E70-821CF6C65F23}" destId="{E2D5DE84-52CA-4AFC-9526-741664E5CEC9}" srcOrd="2" destOrd="0" presId="urn:microsoft.com/office/officeart/2005/8/layout/orgChart1"/>
    <dgm:cxn modelId="{C94432CD-FB4D-4434-9710-7F39BCBD8F8C}" type="presParOf" srcId="{AADEBD58-7379-44B8-B2E5-A92289CB4082}" destId="{1BE0706B-4F62-4F03-AF25-BA615E4938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B3CEAE-FBA8-4B99-B2DC-8CB885AC51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27A7FC-3D84-45C8-9C2E-5A924EFE2F7E}">
      <dgm:prSet phldrT="[Tekst]"/>
      <dgm:spPr/>
      <dgm:t>
        <a:bodyPr/>
        <a:lstStyle/>
        <a:p>
          <a:r>
            <a:rPr lang="nl-NL" dirty="0"/>
            <a:t>Plusteam</a:t>
          </a:r>
        </a:p>
      </dgm:t>
    </dgm:pt>
    <dgm:pt modelId="{1E63E708-1257-4B83-8D98-223E3F4A48F9}" type="parTrans" cxnId="{573852F3-F480-4922-B847-EDC74C24DB04}">
      <dgm:prSet/>
      <dgm:spPr/>
      <dgm:t>
        <a:bodyPr/>
        <a:lstStyle/>
        <a:p>
          <a:endParaRPr lang="nl-NL"/>
        </a:p>
      </dgm:t>
    </dgm:pt>
    <dgm:pt modelId="{59C43424-8B61-430C-8DE1-B33B2D51A889}" type="sibTrans" cxnId="{573852F3-F480-4922-B847-EDC74C24DB04}">
      <dgm:prSet/>
      <dgm:spPr/>
      <dgm:t>
        <a:bodyPr/>
        <a:lstStyle/>
        <a:p>
          <a:endParaRPr lang="nl-NL"/>
        </a:p>
      </dgm:t>
    </dgm:pt>
    <dgm:pt modelId="{BD3E2078-75B5-4559-9738-C7861E5DF21D}">
      <dgm:prSet phldrT="[Tekst]"/>
      <dgm:spPr/>
      <dgm:t>
        <a:bodyPr/>
        <a:lstStyle/>
        <a:p>
          <a:r>
            <a:rPr lang="nl-NL" dirty="0"/>
            <a:t>Casusregie</a:t>
          </a:r>
        </a:p>
      </dgm:t>
    </dgm:pt>
    <dgm:pt modelId="{BF577456-56EB-4649-A5A4-3D8C4C128EE9}" type="parTrans" cxnId="{BA1E743E-A1CF-47F3-8462-FD13DDD62B37}">
      <dgm:prSet/>
      <dgm:spPr/>
      <dgm:t>
        <a:bodyPr/>
        <a:lstStyle/>
        <a:p>
          <a:endParaRPr lang="nl-NL"/>
        </a:p>
      </dgm:t>
    </dgm:pt>
    <dgm:pt modelId="{0101F831-49D3-45FC-8816-E02621E81721}" type="sibTrans" cxnId="{BA1E743E-A1CF-47F3-8462-FD13DDD62B37}">
      <dgm:prSet/>
      <dgm:spPr/>
      <dgm:t>
        <a:bodyPr/>
        <a:lstStyle/>
        <a:p>
          <a:endParaRPr lang="nl-NL"/>
        </a:p>
      </dgm:t>
    </dgm:pt>
    <dgm:pt modelId="{107921B9-B7A1-4531-9C40-97BB7369106C}">
      <dgm:prSet/>
      <dgm:spPr/>
      <dgm:t>
        <a:bodyPr/>
        <a:lstStyle/>
        <a:p>
          <a:r>
            <a:rPr lang="nl-NL" dirty="0"/>
            <a:t>Screeningsfase</a:t>
          </a:r>
        </a:p>
      </dgm:t>
    </dgm:pt>
    <dgm:pt modelId="{F842CFBC-3350-4233-AE8E-9CF5C9327444}" type="parTrans" cxnId="{7DCC6CDA-726D-49BA-9C2D-3344A102774E}">
      <dgm:prSet/>
      <dgm:spPr/>
      <dgm:t>
        <a:bodyPr/>
        <a:lstStyle/>
        <a:p>
          <a:endParaRPr lang="nl-NL"/>
        </a:p>
      </dgm:t>
    </dgm:pt>
    <dgm:pt modelId="{F196A6AA-3126-466B-92B5-0128B7382D4C}" type="sibTrans" cxnId="{7DCC6CDA-726D-49BA-9C2D-3344A102774E}">
      <dgm:prSet/>
      <dgm:spPr/>
      <dgm:t>
        <a:bodyPr/>
        <a:lstStyle/>
        <a:p>
          <a:endParaRPr lang="nl-NL"/>
        </a:p>
      </dgm:t>
    </dgm:pt>
    <dgm:pt modelId="{EAB8AC58-C784-4DD9-8528-082A3E339C2F}">
      <dgm:prSet/>
      <dgm:spPr/>
      <dgm:t>
        <a:bodyPr/>
        <a:lstStyle/>
        <a:p>
          <a:r>
            <a:rPr lang="nl-NL" dirty="0"/>
            <a:t>Regie voeren</a:t>
          </a:r>
        </a:p>
      </dgm:t>
    </dgm:pt>
    <dgm:pt modelId="{A91B3312-C3C8-422D-A896-5096B9FA2098}" type="parTrans" cxnId="{4945D415-7B83-437E-A0C3-BFDD3DD24582}">
      <dgm:prSet/>
      <dgm:spPr/>
      <dgm:t>
        <a:bodyPr/>
        <a:lstStyle/>
        <a:p>
          <a:endParaRPr lang="nl-NL"/>
        </a:p>
      </dgm:t>
    </dgm:pt>
    <dgm:pt modelId="{B17DD397-B3CB-4034-9602-EF26ECFEE733}" type="sibTrans" cxnId="{4945D415-7B83-437E-A0C3-BFDD3DD24582}">
      <dgm:prSet/>
      <dgm:spPr/>
      <dgm:t>
        <a:bodyPr/>
        <a:lstStyle/>
        <a:p>
          <a:endParaRPr lang="nl-NL"/>
        </a:p>
      </dgm:t>
    </dgm:pt>
    <dgm:pt modelId="{F83788CD-6E8B-4F10-90E5-2A4EDC16D07A}" type="pres">
      <dgm:prSet presAssocID="{DDB3CEAE-FBA8-4B99-B2DC-8CB885AC51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ADEBD58-7379-44B8-B2E5-A92289CB4082}" type="pres">
      <dgm:prSet presAssocID="{2227A7FC-3D84-45C8-9C2E-5A924EFE2F7E}" presName="hierRoot1" presStyleCnt="0">
        <dgm:presLayoutVars>
          <dgm:hierBranch val="init"/>
        </dgm:presLayoutVars>
      </dgm:prSet>
      <dgm:spPr/>
    </dgm:pt>
    <dgm:pt modelId="{D27441CB-D9F3-4524-AFE8-B4664A00C687}" type="pres">
      <dgm:prSet presAssocID="{2227A7FC-3D84-45C8-9C2E-5A924EFE2F7E}" presName="rootComposite1" presStyleCnt="0"/>
      <dgm:spPr/>
    </dgm:pt>
    <dgm:pt modelId="{F2E65348-0E60-4812-81FD-E08FF910832B}" type="pres">
      <dgm:prSet presAssocID="{2227A7FC-3D84-45C8-9C2E-5A924EFE2F7E}" presName="rootText1" presStyleLbl="node0" presStyleIdx="0" presStyleCnt="1" custLinFactNeighborX="699" custLinFactNeighborY="196">
        <dgm:presLayoutVars>
          <dgm:chPref val="3"/>
        </dgm:presLayoutVars>
      </dgm:prSet>
      <dgm:spPr/>
    </dgm:pt>
    <dgm:pt modelId="{7B8D0535-7505-433C-832A-F1C43B36C244}" type="pres">
      <dgm:prSet presAssocID="{2227A7FC-3D84-45C8-9C2E-5A924EFE2F7E}" presName="rootConnector1" presStyleLbl="node1" presStyleIdx="0" presStyleCnt="0"/>
      <dgm:spPr/>
    </dgm:pt>
    <dgm:pt modelId="{6620FC65-BEF9-4E29-BD0C-42EB606311E8}" type="pres">
      <dgm:prSet presAssocID="{2227A7FC-3D84-45C8-9C2E-5A924EFE2F7E}" presName="hierChild2" presStyleCnt="0"/>
      <dgm:spPr/>
    </dgm:pt>
    <dgm:pt modelId="{4A578136-BBAD-453E-8378-273357B51AC3}" type="pres">
      <dgm:prSet presAssocID="{BF577456-56EB-4649-A5A4-3D8C4C128EE9}" presName="Name37" presStyleLbl="parChTrans1D2" presStyleIdx="0" presStyleCnt="1"/>
      <dgm:spPr/>
    </dgm:pt>
    <dgm:pt modelId="{AB00FB4C-D596-427F-BB14-34AAEF56B700}" type="pres">
      <dgm:prSet presAssocID="{BD3E2078-75B5-4559-9738-C7861E5DF21D}" presName="hierRoot2" presStyleCnt="0">
        <dgm:presLayoutVars>
          <dgm:hierBranch val="init"/>
        </dgm:presLayoutVars>
      </dgm:prSet>
      <dgm:spPr/>
    </dgm:pt>
    <dgm:pt modelId="{D1E4DD01-57B6-4542-A7A4-B51FD41783FC}" type="pres">
      <dgm:prSet presAssocID="{BD3E2078-75B5-4559-9738-C7861E5DF21D}" presName="rootComposite" presStyleCnt="0"/>
      <dgm:spPr/>
    </dgm:pt>
    <dgm:pt modelId="{6785855A-6CEF-42E6-8122-418DF42F9C00}" type="pres">
      <dgm:prSet presAssocID="{BD3E2078-75B5-4559-9738-C7861E5DF21D}" presName="rootText" presStyleLbl="node2" presStyleIdx="0" presStyleCnt="1">
        <dgm:presLayoutVars>
          <dgm:chPref val="3"/>
        </dgm:presLayoutVars>
      </dgm:prSet>
      <dgm:spPr/>
    </dgm:pt>
    <dgm:pt modelId="{3342A47D-00FB-4429-83CF-C714FD8FAF5D}" type="pres">
      <dgm:prSet presAssocID="{BD3E2078-75B5-4559-9738-C7861E5DF21D}" presName="rootConnector" presStyleLbl="node2" presStyleIdx="0" presStyleCnt="1"/>
      <dgm:spPr/>
    </dgm:pt>
    <dgm:pt modelId="{125BE8B3-0138-4152-8496-ED40C22ECC76}" type="pres">
      <dgm:prSet presAssocID="{BD3E2078-75B5-4559-9738-C7861E5DF21D}" presName="hierChild4" presStyleCnt="0"/>
      <dgm:spPr/>
    </dgm:pt>
    <dgm:pt modelId="{0ED305A8-6FAC-48D2-BE09-FDF1B2FBC2BD}" type="pres">
      <dgm:prSet presAssocID="{F842CFBC-3350-4233-AE8E-9CF5C9327444}" presName="Name37" presStyleLbl="parChTrans1D3" presStyleIdx="0" presStyleCnt="2"/>
      <dgm:spPr/>
    </dgm:pt>
    <dgm:pt modelId="{EA583772-0445-4851-89C1-85C75D00F811}" type="pres">
      <dgm:prSet presAssocID="{107921B9-B7A1-4531-9C40-97BB7369106C}" presName="hierRoot2" presStyleCnt="0">
        <dgm:presLayoutVars>
          <dgm:hierBranch val="init"/>
        </dgm:presLayoutVars>
      </dgm:prSet>
      <dgm:spPr/>
    </dgm:pt>
    <dgm:pt modelId="{6AF4536C-9381-41E5-98BA-95A3C8F3397E}" type="pres">
      <dgm:prSet presAssocID="{107921B9-B7A1-4531-9C40-97BB7369106C}" presName="rootComposite" presStyleCnt="0"/>
      <dgm:spPr/>
    </dgm:pt>
    <dgm:pt modelId="{DEEEBA77-7072-487C-88A2-B7C3DF0F5FF4}" type="pres">
      <dgm:prSet presAssocID="{107921B9-B7A1-4531-9C40-97BB7369106C}" presName="rootText" presStyleLbl="node3" presStyleIdx="0" presStyleCnt="2">
        <dgm:presLayoutVars>
          <dgm:chPref val="3"/>
        </dgm:presLayoutVars>
      </dgm:prSet>
      <dgm:spPr/>
    </dgm:pt>
    <dgm:pt modelId="{01D30EA4-E610-4682-A77A-6EF2707F53AF}" type="pres">
      <dgm:prSet presAssocID="{107921B9-B7A1-4531-9C40-97BB7369106C}" presName="rootConnector" presStyleLbl="node3" presStyleIdx="0" presStyleCnt="2"/>
      <dgm:spPr/>
    </dgm:pt>
    <dgm:pt modelId="{F868E960-20B6-4655-ADE2-F4EC10B97F02}" type="pres">
      <dgm:prSet presAssocID="{107921B9-B7A1-4531-9C40-97BB7369106C}" presName="hierChild4" presStyleCnt="0"/>
      <dgm:spPr/>
    </dgm:pt>
    <dgm:pt modelId="{8AED4FB2-2A1E-4CDA-B4AC-6A6937A86199}" type="pres">
      <dgm:prSet presAssocID="{107921B9-B7A1-4531-9C40-97BB7369106C}" presName="hierChild5" presStyleCnt="0"/>
      <dgm:spPr/>
    </dgm:pt>
    <dgm:pt modelId="{FDE3BB19-657C-47C5-9FE0-18AFC679C350}" type="pres">
      <dgm:prSet presAssocID="{A91B3312-C3C8-422D-A896-5096B9FA2098}" presName="Name37" presStyleLbl="parChTrans1D3" presStyleIdx="1" presStyleCnt="2"/>
      <dgm:spPr/>
    </dgm:pt>
    <dgm:pt modelId="{157ABBF2-2C0A-4AA5-945C-9D473A45ED58}" type="pres">
      <dgm:prSet presAssocID="{EAB8AC58-C784-4DD9-8528-082A3E339C2F}" presName="hierRoot2" presStyleCnt="0">
        <dgm:presLayoutVars>
          <dgm:hierBranch val="init"/>
        </dgm:presLayoutVars>
      </dgm:prSet>
      <dgm:spPr/>
    </dgm:pt>
    <dgm:pt modelId="{6325A79E-04D8-4040-9491-B14DF8B3C300}" type="pres">
      <dgm:prSet presAssocID="{EAB8AC58-C784-4DD9-8528-082A3E339C2F}" presName="rootComposite" presStyleCnt="0"/>
      <dgm:spPr/>
    </dgm:pt>
    <dgm:pt modelId="{E29AC18D-AAE7-4DE0-8D30-2F25733B1745}" type="pres">
      <dgm:prSet presAssocID="{EAB8AC58-C784-4DD9-8528-082A3E339C2F}" presName="rootText" presStyleLbl="node3" presStyleIdx="1" presStyleCnt="2">
        <dgm:presLayoutVars>
          <dgm:chPref val="3"/>
        </dgm:presLayoutVars>
      </dgm:prSet>
      <dgm:spPr/>
    </dgm:pt>
    <dgm:pt modelId="{A1CEA1A2-7B82-4601-8743-3B80867C980B}" type="pres">
      <dgm:prSet presAssocID="{EAB8AC58-C784-4DD9-8528-082A3E339C2F}" presName="rootConnector" presStyleLbl="node3" presStyleIdx="1" presStyleCnt="2"/>
      <dgm:spPr/>
    </dgm:pt>
    <dgm:pt modelId="{6BEBF37A-C16C-4752-947E-EE3D2A5732E1}" type="pres">
      <dgm:prSet presAssocID="{EAB8AC58-C784-4DD9-8528-082A3E339C2F}" presName="hierChild4" presStyleCnt="0"/>
      <dgm:spPr/>
    </dgm:pt>
    <dgm:pt modelId="{9B5ADABA-21AE-4FE4-9356-99D6843AF573}" type="pres">
      <dgm:prSet presAssocID="{EAB8AC58-C784-4DD9-8528-082A3E339C2F}" presName="hierChild5" presStyleCnt="0"/>
      <dgm:spPr/>
    </dgm:pt>
    <dgm:pt modelId="{A387C7F2-870B-4CC2-B1B9-66ED2A534A0B}" type="pres">
      <dgm:prSet presAssocID="{BD3E2078-75B5-4559-9738-C7861E5DF21D}" presName="hierChild5" presStyleCnt="0"/>
      <dgm:spPr/>
    </dgm:pt>
    <dgm:pt modelId="{1BE0706B-4F62-4F03-AF25-BA615E493873}" type="pres">
      <dgm:prSet presAssocID="{2227A7FC-3D84-45C8-9C2E-5A924EFE2F7E}" presName="hierChild3" presStyleCnt="0"/>
      <dgm:spPr/>
    </dgm:pt>
  </dgm:ptLst>
  <dgm:cxnLst>
    <dgm:cxn modelId="{709B3207-55A0-486E-B803-857BCC5BE84A}" type="presOf" srcId="{F842CFBC-3350-4233-AE8E-9CF5C9327444}" destId="{0ED305A8-6FAC-48D2-BE09-FDF1B2FBC2BD}" srcOrd="0" destOrd="0" presId="urn:microsoft.com/office/officeart/2005/8/layout/orgChart1"/>
    <dgm:cxn modelId="{E9B6FC07-D259-497B-B9FF-11768E480E13}" type="presOf" srcId="{2227A7FC-3D84-45C8-9C2E-5A924EFE2F7E}" destId="{F2E65348-0E60-4812-81FD-E08FF910832B}" srcOrd="0" destOrd="0" presId="urn:microsoft.com/office/officeart/2005/8/layout/orgChart1"/>
    <dgm:cxn modelId="{4945D415-7B83-437E-A0C3-BFDD3DD24582}" srcId="{BD3E2078-75B5-4559-9738-C7861E5DF21D}" destId="{EAB8AC58-C784-4DD9-8528-082A3E339C2F}" srcOrd="1" destOrd="0" parTransId="{A91B3312-C3C8-422D-A896-5096B9FA2098}" sibTransId="{B17DD397-B3CB-4034-9602-EF26ECFEE733}"/>
    <dgm:cxn modelId="{494B773D-B661-4016-A8D9-B9BE6C623FBE}" type="presOf" srcId="{2227A7FC-3D84-45C8-9C2E-5A924EFE2F7E}" destId="{7B8D0535-7505-433C-832A-F1C43B36C244}" srcOrd="1" destOrd="0" presId="urn:microsoft.com/office/officeart/2005/8/layout/orgChart1"/>
    <dgm:cxn modelId="{BA1E743E-A1CF-47F3-8462-FD13DDD62B37}" srcId="{2227A7FC-3D84-45C8-9C2E-5A924EFE2F7E}" destId="{BD3E2078-75B5-4559-9738-C7861E5DF21D}" srcOrd="0" destOrd="0" parTransId="{BF577456-56EB-4649-A5A4-3D8C4C128EE9}" sibTransId="{0101F831-49D3-45FC-8816-E02621E81721}"/>
    <dgm:cxn modelId="{2E216041-A23C-4E0F-8EFE-9F7FEB72F036}" type="presOf" srcId="{107921B9-B7A1-4531-9C40-97BB7369106C}" destId="{DEEEBA77-7072-487C-88A2-B7C3DF0F5FF4}" srcOrd="0" destOrd="0" presId="urn:microsoft.com/office/officeart/2005/8/layout/orgChart1"/>
    <dgm:cxn modelId="{19EBB86A-DFBF-4FAE-A548-73F35EA3AEE8}" type="presOf" srcId="{DDB3CEAE-FBA8-4B99-B2DC-8CB885AC51D8}" destId="{F83788CD-6E8B-4F10-90E5-2A4EDC16D07A}" srcOrd="0" destOrd="0" presId="urn:microsoft.com/office/officeart/2005/8/layout/orgChart1"/>
    <dgm:cxn modelId="{D7AD5553-2065-425F-B9F9-3B1AB72D1A26}" type="presOf" srcId="{BF577456-56EB-4649-A5A4-3D8C4C128EE9}" destId="{4A578136-BBAD-453E-8378-273357B51AC3}" srcOrd="0" destOrd="0" presId="urn:microsoft.com/office/officeart/2005/8/layout/orgChart1"/>
    <dgm:cxn modelId="{87058793-7752-4C0C-A845-9C01BB2BC2AB}" type="presOf" srcId="{107921B9-B7A1-4531-9C40-97BB7369106C}" destId="{01D30EA4-E610-4682-A77A-6EF2707F53AF}" srcOrd="1" destOrd="0" presId="urn:microsoft.com/office/officeart/2005/8/layout/orgChart1"/>
    <dgm:cxn modelId="{FCE362A2-06DF-444B-A5E6-C22771C37184}" type="presOf" srcId="{BD3E2078-75B5-4559-9738-C7861E5DF21D}" destId="{6785855A-6CEF-42E6-8122-418DF42F9C00}" srcOrd="0" destOrd="0" presId="urn:microsoft.com/office/officeart/2005/8/layout/orgChart1"/>
    <dgm:cxn modelId="{F9E328B1-671F-4755-A792-8E434A58853C}" type="presOf" srcId="{BD3E2078-75B5-4559-9738-C7861E5DF21D}" destId="{3342A47D-00FB-4429-83CF-C714FD8FAF5D}" srcOrd="1" destOrd="0" presId="urn:microsoft.com/office/officeart/2005/8/layout/orgChart1"/>
    <dgm:cxn modelId="{526874B3-1E74-4D5E-89C0-EB08E36F00B9}" type="presOf" srcId="{EAB8AC58-C784-4DD9-8528-082A3E339C2F}" destId="{A1CEA1A2-7B82-4601-8743-3B80867C980B}" srcOrd="1" destOrd="0" presId="urn:microsoft.com/office/officeart/2005/8/layout/orgChart1"/>
    <dgm:cxn modelId="{09B9E5BE-99FB-4160-A825-7FFA53D5E2F2}" type="presOf" srcId="{A91B3312-C3C8-422D-A896-5096B9FA2098}" destId="{FDE3BB19-657C-47C5-9FE0-18AFC679C350}" srcOrd="0" destOrd="0" presId="urn:microsoft.com/office/officeart/2005/8/layout/orgChart1"/>
    <dgm:cxn modelId="{22A88AD0-D976-45E8-8160-8A9FD2149FBB}" type="presOf" srcId="{EAB8AC58-C784-4DD9-8528-082A3E339C2F}" destId="{E29AC18D-AAE7-4DE0-8D30-2F25733B1745}" srcOrd="0" destOrd="0" presId="urn:microsoft.com/office/officeart/2005/8/layout/orgChart1"/>
    <dgm:cxn modelId="{7DCC6CDA-726D-49BA-9C2D-3344A102774E}" srcId="{BD3E2078-75B5-4559-9738-C7861E5DF21D}" destId="{107921B9-B7A1-4531-9C40-97BB7369106C}" srcOrd="0" destOrd="0" parTransId="{F842CFBC-3350-4233-AE8E-9CF5C9327444}" sibTransId="{F196A6AA-3126-466B-92B5-0128B7382D4C}"/>
    <dgm:cxn modelId="{573852F3-F480-4922-B847-EDC74C24DB04}" srcId="{DDB3CEAE-FBA8-4B99-B2DC-8CB885AC51D8}" destId="{2227A7FC-3D84-45C8-9C2E-5A924EFE2F7E}" srcOrd="0" destOrd="0" parTransId="{1E63E708-1257-4B83-8D98-223E3F4A48F9}" sibTransId="{59C43424-8B61-430C-8DE1-B33B2D51A889}"/>
    <dgm:cxn modelId="{41B5603E-3B03-496E-8C7C-DC806DBC8FE9}" type="presParOf" srcId="{F83788CD-6E8B-4F10-90E5-2A4EDC16D07A}" destId="{AADEBD58-7379-44B8-B2E5-A92289CB4082}" srcOrd="0" destOrd="0" presId="urn:microsoft.com/office/officeart/2005/8/layout/orgChart1"/>
    <dgm:cxn modelId="{44B1C46B-A08E-4894-90D8-332DEECD0D71}" type="presParOf" srcId="{AADEBD58-7379-44B8-B2E5-A92289CB4082}" destId="{D27441CB-D9F3-4524-AFE8-B4664A00C687}" srcOrd="0" destOrd="0" presId="urn:microsoft.com/office/officeart/2005/8/layout/orgChart1"/>
    <dgm:cxn modelId="{E9CC2E00-13CA-4DCA-A443-C84675705EDA}" type="presParOf" srcId="{D27441CB-D9F3-4524-AFE8-B4664A00C687}" destId="{F2E65348-0E60-4812-81FD-E08FF910832B}" srcOrd="0" destOrd="0" presId="urn:microsoft.com/office/officeart/2005/8/layout/orgChart1"/>
    <dgm:cxn modelId="{28D219BF-A067-409D-BA3C-B536B984FD8F}" type="presParOf" srcId="{D27441CB-D9F3-4524-AFE8-B4664A00C687}" destId="{7B8D0535-7505-433C-832A-F1C43B36C244}" srcOrd="1" destOrd="0" presId="urn:microsoft.com/office/officeart/2005/8/layout/orgChart1"/>
    <dgm:cxn modelId="{0D70B723-3DD0-47BC-AF4B-E7CFD4727281}" type="presParOf" srcId="{AADEBD58-7379-44B8-B2E5-A92289CB4082}" destId="{6620FC65-BEF9-4E29-BD0C-42EB606311E8}" srcOrd="1" destOrd="0" presId="urn:microsoft.com/office/officeart/2005/8/layout/orgChart1"/>
    <dgm:cxn modelId="{FB5A07C4-39C3-46DF-A3F7-A8E0FB433571}" type="presParOf" srcId="{6620FC65-BEF9-4E29-BD0C-42EB606311E8}" destId="{4A578136-BBAD-453E-8378-273357B51AC3}" srcOrd="0" destOrd="0" presId="urn:microsoft.com/office/officeart/2005/8/layout/orgChart1"/>
    <dgm:cxn modelId="{A561D127-04A0-4A4D-ABD8-42B17D318224}" type="presParOf" srcId="{6620FC65-BEF9-4E29-BD0C-42EB606311E8}" destId="{AB00FB4C-D596-427F-BB14-34AAEF56B700}" srcOrd="1" destOrd="0" presId="urn:microsoft.com/office/officeart/2005/8/layout/orgChart1"/>
    <dgm:cxn modelId="{80254A06-9E10-4732-A01A-81DD0BB81377}" type="presParOf" srcId="{AB00FB4C-D596-427F-BB14-34AAEF56B700}" destId="{D1E4DD01-57B6-4542-A7A4-B51FD41783FC}" srcOrd="0" destOrd="0" presId="urn:microsoft.com/office/officeart/2005/8/layout/orgChart1"/>
    <dgm:cxn modelId="{9502F8CA-2CB1-4268-AC68-09E3F7B85802}" type="presParOf" srcId="{D1E4DD01-57B6-4542-A7A4-B51FD41783FC}" destId="{6785855A-6CEF-42E6-8122-418DF42F9C00}" srcOrd="0" destOrd="0" presId="urn:microsoft.com/office/officeart/2005/8/layout/orgChart1"/>
    <dgm:cxn modelId="{44D8985B-58DC-45EF-8A18-07BCC893140C}" type="presParOf" srcId="{D1E4DD01-57B6-4542-A7A4-B51FD41783FC}" destId="{3342A47D-00FB-4429-83CF-C714FD8FAF5D}" srcOrd="1" destOrd="0" presId="urn:microsoft.com/office/officeart/2005/8/layout/orgChart1"/>
    <dgm:cxn modelId="{E7535F3A-E77B-4C12-8420-3A6DCF45BFD3}" type="presParOf" srcId="{AB00FB4C-D596-427F-BB14-34AAEF56B700}" destId="{125BE8B3-0138-4152-8496-ED40C22ECC76}" srcOrd="1" destOrd="0" presId="urn:microsoft.com/office/officeart/2005/8/layout/orgChart1"/>
    <dgm:cxn modelId="{C58DE1E8-07A9-46D3-8679-678DB30E64FF}" type="presParOf" srcId="{125BE8B3-0138-4152-8496-ED40C22ECC76}" destId="{0ED305A8-6FAC-48D2-BE09-FDF1B2FBC2BD}" srcOrd="0" destOrd="0" presId="urn:microsoft.com/office/officeart/2005/8/layout/orgChart1"/>
    <dgm:cxn modelId="{EFF01A91-19B1-4391-99AF-B1590EE083FF}" type="presParOf" srcId="{125BE8B3-0138-4152-8496-ED40C22ECC76}" destId="{EA583772-0445-4851-89C1-85C75D00F811}" srcOrd="1" destOrd="0" presId="urn:microsoft.com/office/officeart/2005/8/layout/orgChart1"/>
    <dgm:cxn modelId="{6B08F5BB-9F9F-44EC-AB6A-68F85451C5A2}" type="presParOf" srcId="{EA583772-0445-4851-89C1-85C75D00F811}" destId="{6AF4536C-9381-41E5-98BA-95A3C8F3397E}" srcOrd="0" destOrd="0" presId="urn:microsoft.com/office/officeart/2005/8/layout/orgChart1"/>
    <dgm:cxn modelId="{C4B29BFE-3ECD-4539-8F23-4F5E6834F00D}" type="presParOf" srcId="{6AF4536C-9381-41E5-98BA-95A3C8F3397E}" destId="{DEEEBA77-7072-487C-88A2-B7C3DF0F5FF4}" srcOrd="0" destOrd="0" presId="urn:microsoft.com/office/officeart/2005/8/layout/orgChart1"/>
    <dgm:cxn modelId="{F2405108-7FB4-42F6-B1D0-04D3BF2B13FF}" type="presParOf" srcId="{6AF4536C-9381-41E5-98BA-95A3C8F3397E}" destId="{01D30EA4-E610-4682-A77A-6EF2707F53AF}" srcOrd="1" destOrd="0" presId="urn:microsoft.com/office/officeart/2005/8/layout/orgChart1"/>
    <dgm:cxn modelId="{8624CA97-845B-48AB-A649-2E4DC1A54BEF}" type="presParOf" srcId="{EA583772-0445-4851-89C1-85C75D00F811}" destId="{F868E960-20B6-4655-ADE2-F4EC10B97F02}" srcOrd="1" destOrd="0" presId="urn:microsoft.com/office/officeart/2005/8/layout/orgChart1"/>
    <dgm:cxn modelId="{464144BB-B7C0-464A-AF8E-129F6B693396}" type="presParOf" srcId="{EA583772-0445-4851-89C1-85C75D00F811}" destId="{8AED4FB2-2A1E-4CDA-B4AC-6A6937A86199}" srcOrd="2" destOrd="0" presId="urn:microsoft.com/office/officeart/2005/8/layout/orgChart1"/>
    <dgm:cxn modelId="{0105B964-20CA-432C-931D-9986862B39C9}" type="presParOf" srcId="{125BE8B3-0138-4152-8496-ED40C22ECC76}" destId="{FDE3BB19-657C-47C5-9FE0-18AFC679C350}" srcOrd="2" destOrd="0" presId="urn:microsoft.com/office/officeart/2005/8/layout/orgChart1"/>
    <dgm:cxn modelId="{22776472-0730-4EB9-B6E3-CD598FBB4C7C}" type="presParOf" srcId="{125BE8B3-0138-4152-8496-ED40C22ECC76}" destId="{157ABBF2-2C0A-4AA5-945C-9D473A45ED58}" srcOrd="3" destOrd="0" presId="urn:microsoft.com/office/officeart/2005/8/layout/orgChart1"/>
    <dgm:cxn modelId="{7798C636-CDCB-49D1-B444-000E475E426B}" type="presParOf" srcId="{157ABBF2-2C0A-4AA5-945C-9D473A45ED58}" destId="{6325A79E-04D8-4040-9491-B14DF8B3C300}" srcOrd="0" destOrd="0" presId="urn:microsoft.com/office/officeart/2005/8/layout/orgChart1"/>
    <dgm:cxn modelId="{4DC93799-92FF-443B-9C25-C6FB69D70C91}" type="presParOf" srcId="{6325A79E-04D8-4040-9491-B14DF8B3C300}" destId="{E29AC18D-AAE7-4DE0-8D30-2F25733B1745}" srcOrd="0" destOrd="0" presId="urn:microsoft.com/office/officeart/2005/8/layout/orgChart1"/>
    <dgm:cxn modelId="{06DA3882-5A4F-488A-B369-16232ACEB0C6}" type="presParOf" srcId="{6325A79E-04D8-4040-9491-B14DF8B3C300}" destId="{A1CEA1A2-7B82-4601-8743-3B80867C980B}" srcOrd="1" destOrd="0" presId="urn:microsoft.com/office/officeart/2005/8/layout/orgChart1"/>
    <dgm:cxn modelId="{720D7819-0B9D-4512-B971-908165D8A23B}" type="presParOf" srcId="{157ABBF2-2C0A-4AA5-945C-9D473A45ED58}" destId="{6BEBF37A-C16C-4752-947E-EE3D2A5732E1}" srcOrd="1" destOrd="0" presId="urn:microsoft.com/office/officeart/2005/8/layout/orgChart1"/>
    <dgm:cxn modelId="{51254536-888E-45C2-ABF7-8AD7FBBD0222}" type="presParOf" srcId="{157ABBF2-2C0A-4AA5-945C-9D473A45ED58}" destId="{9B5ADABA-21AE-4FE4-9356-99D6843AF573}" srcOrd="2" destOrd="0" presId="urn:microsoft.com/office/officeart/2005/8/layout/orgChart1"/>
    <dgm:cxn modelId="{74A387C6-96D1-48F8-8048-965D85CD2899}" type="presParOf" srcId="{AB00FB4C-D596-427F-BB14-34AAEF56B700}" destId="{A387C7F2-870B-4CC2-B1B9-66ED2A534A0B}" srcOrd="2" destOrd="0" presId="urn:microsoft.com/office/officeart/2005/8/layout/orgChart1"/>
    <dgm:cxn modelId="{C94432CD-FB4D-4434-9710-7F39BCBD8F8C}" type="presParOf" srcId="{AADEBD58-7379-44B8-B2E5-A92289CB4082}" destId="{1BE0706B-4F62-4F03-AF25-BA615E4938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55B7B1-5C35-4AC5-BCD3-D431AC88CC4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4E98ACB-8494-4456-8CF3-C06D6F908F1E}">
      <dgm:prSet phldrT="[Tekst]" custT="1"/>
      <dgm:spPr/>
      <dgm:t>
        <a:bodyPr/>
        <a:lstStyle/>
        <a:p>
          <a:r>
            <a:rPr lang="nl-NL" sz="2000" dirty="0"/>
            <a:t>Meervoudige problematiek</a:t>
          </a:r>
        </a:p>
      </dgm:t>
    </dgm:pt>
    <dgm:pt modelId="{04DCA689-971F-4C47-BF0F-87A58B5BAE1B}" type="parTrans" cxnId="{8BDB0B45-8878-44C2-A0A9-A6727886839F}">
      <dgm:prSet/>
      <dgm:spPr/>
      <dgm:t>
        <a:bodyPr/>
        <a:lstStyle/>
        <a:p>
          <a:endParaRPr lang="nl-NL"/>
        </a:p>
      </dgm:t>
    </dgm:pt>
    <dgm:pt modelId="{8046ACE0-DD43-410B-83FF-88C897D9630A}" type="sibTrans" cxnId="{8BDB0B45-8878-44C2-A0A9-A6727886839F}">
      <dgm:prSet/>
      <dgm:spPr/>
      <dgm:t>
        <a:bodyPr/>
        <a:lstStyle/>
        <a:p>
          <a:endParaRPr lang="nl-NL"/>
        </a:p>
      </dgm:t>
    </dgm:pt>
    <dgm:pt modelId="{6109E3BE-DA55-4DAC-B990-AECCF6D03059}">
      <dgm:prSet phldrT="[Tekst]" custT="1"/>
      <dgm:spPr/>
      <dgm:t>
        <a:bodyPr/>
        <a:lstStyle/>
        <a:p>
          <a:r>
            <a:rPr lang="nl-NL" sz="2000" dirty="0"/>
            <a:t>Onveiligheid</a:t>
          </a:r>
        </a:p>
      </dgm:t>
    </dgm:pt>
    <dgm:pt modelId="{92757DF6-EBF0-4198-9992-41B02C83C4AF}" type="parTrans" cxnId="{6B718AB0-A083-4443-AC77-17FC6910756A}">
      <dgm:prSet/>
      <dgm:spPr/>
      <dgm:t>
        <a:bodyPr/>
        <a:lstStyle/>
        <a:p>
          <a:endParaRPr lang="nl-NL"/>
        </a:p>
      </dgm:t>
    </dgm:pt>
    <dgm:pt modelId="{84DF6AA0-82A6-401A-8223-FB89E0E4088D}" type="sibTrans" cxnId="{6B718AB0-A083-4443-AC77-17FC6910756A}">
      <dgm:prSet/>
      <dgm:spPr/>
      <dgm:t>
        <a:bodyPr/>
        <a:lstStyle/>
        <a:p>
          <a:endParaRPr lang="nl-NL"/>
        </a:p>
      </dgm:t>
    </dgm:pt>
    <dgm:pt modelId="{D593FAA4-22DA-41E2-8FDF-A0E9F23B8767}">
      <dgm:prSet phldrT="[Tekst]" custT="1"/>
      <dgm:spPr/>
      <dgm:t>
        <a:bodyPr/>
        <a:lstStyle/>
        <a:p>
          <a:r>
            <a:rPr lang="nl-NL" sz="1400" dirty="0"/>
            <a:t>Gebrek aan: - Inzicht in de problematiek</a:t>
          </a:r>
        </a:p>
        <a:p>
          <a:r>
            <a:rPr lang="nl-NL" sz="1400" dirty="0"/>
            <a:t>                     - Motivatie voor passende hulpverlening</a:t>
          </a:r>
        </a:p>
        <a:p>
          <a:r>
            <a:rPr lang="nl-NL" sz="1400" dirty="0"/>
            <a:t>                     - Leerbaarheid</a:t>
          </a:r>
        </a:p>
      </dgm:t>
    </dgm:pt>
    <dgm:pt modelId="{36BA58D6-A58B-423E-8D3B-4283A88E5F5F}" type="parTrans" cxnId="{7C7FCC6E-72AF-4304-9D66-BB724CB011DF}">
      <dgm:prSet/>
      <dgm:spPr/>
      <dgm:t>
        <a:bodyPr/>
        <a:lstStyle/>
        <a:p>
          <a:endParaRPr lang="nl-NL"/>
        </a:p>
      </dgm:t>
    </dgm:pt>
    <dgm:pt modelId="{6328C210-92EB-45F4-8709-774863D7ADFC}" type="sibTrans" cxnId="{7C7FCC6E-72AF-4304-9D66-BB724CB011DF}">
      <dgm:prSet/>
      <dgm:spPr/>
      <dgm:t>
        <a:bodyPr/>
        <a:lstStyle/>
        <a:p>
          <a:endParaRPr lang="nl-NL"/>
        </a:p>
      </dgm:t>
    </dgm:pt>
    <dgm:pt modelId="{A96FE0F7-9053-43C3-B2C6-5F0FBA9455BA}">
      <dgm:prSet custT="1"/>
      <dgm:spPr/>
      <dgm:t>
        <a:bodyPr/>
        <a:lstStyle/>
        <a:p>
          <a:r>
            <a:rPr lang="nl-NL" sz="1400" dirty="0"/>
            <a:t>Regie bij gezin</a:t>
          </a:r>
        </a:p>
        <a:p>
          <a:r>
            <a:rPr lang="nl-NL" sz="1400" dirty="0"/>
            <a:t>Regie bij (jeugd)hulpaanbieder</a:t>
          </a:r>
        </a:p>
        <a:p>
          <a:r>
            <a:rPr lang="nl-NL" sz="1400" dirty="0"/>
            <a:t>Regie bij (jeugd)hulpaanbieder die gemandateerd is</a:t>
          </a:r>
        </a:p>
      </dgm:t>
    </dgm:pt>
    <dgm:pt modelId="{8979FC97-20D2-46D9-9150-99C28A9500EB}" type="parTrans" cxnId="{D8887CE3-2D86-421F-92AA-A2918A160E40}">
      <dgm:prSet/>
      <dgm:spPr/>
      <dgm:t>
        <a:bodyPr/>
        <a:lstStyle/>
        <a:p>
          <a:endParaRPr lang="nl-NL"/>
        </a:p>
      </dgm:t>
    </dgm:pt>
    <dgm:pt modelId="{124CC33D-E481-493F-AC5B-7E2146BC5D22}" type="sibTrans" cxnId="{D8887CE3-2D86-421F-92AA-A2918A160E40}">
      <dgm:prSet/>
      <dgm:spPr/>
      <dgm:t>
        <a:bodyPr/>
        <a:lstStyle/>
        <a:p>
          <a:endParaRPr lang="nl-NL"/>
        </a:p>
      </dgm:t>
    </dgm:pt>
    <dgm:pt modelId="{F83678F0-D192-4132-A3B5-40CE63A35ECD}">
      <dgm:prSet custT="1"/>
      <dgm:spPr/>
      <dgm:t>
        <a:bodyPr/>
        <a:lstStyle/>
        <a:p>
          <a:r>
            <a:rPr lang="nl-NL" sz="2000" dirty="0"/>
            <a:t>Casusregie door JGH plusteam</a:t>
          </a:r>
        </a:p>
      </dgm:t>
    </dgm:pt>
    <dgm:pt modelId="{12253CA5-BED4-4286-BA77-4794DF3029D1}" type="parTrans" cxnId="{78BD8BD6-0A1C-4AF3-B5F0-D34AC58A991E}">
      <dgm:prSet/>
      <dgm:spPr/>
      <dgm:t>
        <a:bodyPr/>
        <a:lstStyle/>
        <a:p>
          <a:endParaRPr lang="nl-NL"/>
        </a:p>
      </dgm:t>
    </dgm:pt>
    <dgm:pt modelId="{D140DE6B-38D9-4210-9C1C-1E5AE99313E8}" type="sibTrans" cxnId="{78BD8BD6-0A1C-4AF3-B5F0-D34AC58A991E}">
      <dgm:prSet/>
      <dgm:spPr/>
      <dgm:t>
        <a:bodyPr/>
        <a:lstStyle/>
        <a:p>
          <a:endParaRPr lang="nl-NL"/>
        </a:p>
      </dgm:t>
    </dgm:pt>
    <dgm:pt modelId="{68794C62-FB0D-4921-AA74-C5928222D8BB}" type="pres">
      <dgm:prSet presAssocID="{8C55B7B1-5C35-4AC5-BCD3-D431AC88CC47}" presName="outerComposite" presStyleCnt="0">
        <dgm:presLayoutVars>
          <dgm:chMax val="5"/>
          <dgm:dir/>
          <dgm:resizeHandles val="exact"/>
        </dgm:presLayoutVars>
      </dgm:prSet>
      <dgm:spPr/>
    </dgm:pt>
    <dgm:pt modelId="{B74387A3-EB62-4C69-A054-8E6AA9C35F74}" type="pres">
      <dgm:prSet presAssocID="{8C55B7B1-5C35-4AC5-BCD3-D431AC88CC47}" presName="dummyMaxCanvas" presStyleCnt="0">
        <dgm:presLayoutVars/>
      </dgm:prSet>
      <dgm:spPr/>
    </dgm:pt>
    <dgm:pt modelId="{454E7FF8-CBFD-44D3-BA48-21A37A39BDB4}" type="pres">
      <dgm:prSet presAssocID="{8C55B7B1-5C35-4AC5-BCD3-D431AC88CC47}" presName="FiveNodes_1" presStyleLbl="node1" presStyleIdx="0" presStyleCnt="5">
        <dgm:presLayoutVars>
          <dgm:bulletEnabled val="1"/>
        </dgm:presLayoutVars>
      </dgm:prSet>
      <dgm:spPr/>
    </dgm:pt>
    <dgm:pt modelId="{F81A42BF-C6F9-4710-8DA5-7C0AA07362D2}" type="pres">
      <dgm:prSet presAssocID="{8C55B7B1-5C35-4AC5-BCD3-D431AC88CC47}" presName="FiveNodes_2" presStyleLbl="node1" presStyleIdx="1" presStyleCnt="5">
        <dgm:presLayoutVars>
          <dgm:bulletEnabled val="1"/>
        </dgm:presLayoutVars>
      </dgm:prSet>
      <dgm:spPr/>
    </dgm:pt>
    <dgm:pt modelId="{14C83D0E-4E89-4D47-9902-FE345CA1F1A4}" type="pres">
      <dgm:prSet presAssocID="{8C55B7B1-5C35-4AC5-BCD3-D431AC88CC47}" presName="FiveNodes_3" presStyleLbl="node1" presStyleIdx="2" presStyleCnt="5" custLinFactY="17464" custLinFactNeighborX="4546" custLinFactNeighborY="100000">
        <dgm:presLayoutVars>
          <dgm:bulletEnabled val="1"/>
        </dgm:presLayoutVars>
      </dgm:prSet>
      <dgm:spPr/>
    </dgm:pt>
    <dgm:pt modelId="{9BA4D8C6-B52B-45A8-9767-CDCEAD61E3E7}" type="pres">
      <dgm:prSet presAssocID="{8C55B7B1-5C35-4AC5-BCD3-D431AC88CC47}" presName="FiveNodes_4" presStyleLbl="node1" presStyleIdx="3" presStyleCnt="5" custLinFactY="17495" custLinFactNeighborX="7468" custLinFactNeighborY="100000">
        <dgm:presLayoutVars>
          <dgm:bulletEnabled val="1"/>
        </dgm:presLayoutVars>
      </dgm:prSet>
      <dgm:spPr/>
    </dgm:pt>
    <dgm:pt modelId="{9BE3780E-B1AE-4CDA-9C23-B56F4BB57DAE}" type="pres">
      <dgm:prSet presAssocID="{8C55B7B1-5C35-4AC5-BCD3-D431AC88CC47}" presName="FiveNodes_5" presStyleLbl="node1" presStyleIdx="4" presStyleCnt="5" custLinFactY="-100000" custLinFactNeighborX="-17207" custLinFactNeighborY="-132998">
        <dgm:presLayoutVars>
          <dgm:bulletEnabled val="1"/>
        </dgm:presLayoutVars>
      </dgm:prSet>
      <dgm:spPr/>
    </dgm:pt>
    <dgm:pt modelId="{1F7B1229-7BF8-45EE-B382-88063AD9F187}" type="pres">
      <dgm:prSet presAssocID="{8C55B7B1-5C35-4AC5-BCD3-D431AC88CC47}" presName="FiveConn_1-2" presStyleLbl="fgAccFollowNode1" presStyleIdx="0" presStyleCnt="4">
        <dgm:presLayoutVars>
          <dgm:bulletEnabled val="1"/>
        </dgm:presLayoutVars>
      </dgm:prSet>
      <dgm:spPr/>
    </dgm:pt>
    <dgm:pt modelId="{38C995C8-28BE-4A95-B2CC-29EA0CC7F147}" type="pres">
      <dgm:prSet presAssocID="{8C55B7B1-5C35-4AC5-BCD3-D431AC88CC47}" presName="FiveConn_2-3" presStyleLbl="fgAccFollowNode1" presStyleIdx="1" presStyleCnt="4">
        <dgm:presLayoutVars>
          <dgm:bulletEnabled val="1"/>
        </dgm:presLayoutVars>
      </dgm:prSet>
      <dgm:spPr/>
    </dgm:pt>
    <dgm:pt modelId="{7FE5D172-679A-4E01-9C19-F4A301FD62FA}" type="pres">
      <dgm:prSet presAssocID="{8C55B7B1-5C35-4AC5-BCD3-D431AC88CC47}" presName="FiveConn_3-4" presStyleLbl="fgAccFollowNode1" presStyleIdx="2" presStyleCnt="4">
        <dgm:presLayoutVars>
          <dgm:bulletEnabled val="1"/>
        </dgm:presLayoutVars>
      </dgm:prSet>
      <dgm:spPr/>
    </dgm:pt>
    <dgm:pt modelId="{A4BF47A7-B908-42E7-B016-6A0CFE989E63}" type="pres">
      <dgm:prSet presAssocID="{8C55B7B1-5C35-4AC5-BCD3-D431AC88CC47}" presName="FiveConn_4-5" presStyleLbl="fgAccFollowNode1" presStyleIdx="3" presStyleCnt="4">
        <dgm:presLayoutVars>
          <dgm:bulletEnabled val="1"/>
        </dgm:presLayoutVars>
      </dgm:prSet>
      <dgm:spPr/>
    </dgm:pt>
    <dgm:pt modelId="{644CE664-22FE-409E-A840-BE06F4CC8E90}" type="pres">
      <dgm:prSet presAssocID="{8C55B7B1-5C35-4AC5-BCD3-D431AC88CC47}" presName="FiveNodes_1_text" presStyleLbl="node1" presStyleIdx="4" presStyleCnt="5">
        <dgm:presLayoutVars>
          <dgm:bulletEnabled val="1"/>
        </dgm:presLayoutVars>
      </dgm:prSet>
      <dgm:spPr/>
    </dgm:pt>
    <dgm:pt modelId="{D537196B-BD97-4F38-945C-26D58AABFD98}" type="pres">
      <dgm:prSet presAssocID="{8C55B7B1-5C35-4AC5-BCD3-D431AC88CC47}" presName="FiveNodes_2_text" presStyleLbl="node1" presStyleIdx="4" presStyleCnt="5">
        <dgm:presLayoutVars>
          <dgm:bulletEnabled val="1"/>
        </dgm:presLayoutVars>
      </dgm:prSet>
      <dgm:spPr/>
    </dgm:pt>
    <dgm:pt modelId="{3AE853C8-CB05-47E3-A23C-929C25B705CA}" type="pres">
      <dgm:prSet presAssocID="{8C55B7B1-5C35-4AC5-BCD3-D431AC88CC47}" presName="FiveNodes_3_text" presStyleLbl="node1" presStyleIdx="4" presStyleCnt="5">
        <dgm:presLayoutVars>
          <dgm:bulletEnabled val="1"/>
        </dgm:presLayoutVars>
      </dgm:prSet>
      <dgm:spPr/>
    </dgm:pt>
    <dgm:pt modelId="{A76711F0-D67D-4FE8-991D-D5F2988A6930}" type="pres">
      <dgm:prSet presAssocID="{8C55B7B1-5C35-4AC5-BCD3-D431AC88CC47}" presName="FiveNodes_4_text" presStyleLbl="node1" presStyleIdx="4" presStyleCnt="5">
        <dgm:presLayoutVars>
          <dgm:bulletEnabled val="1"/>
        </dgm:presLayoutVars>
      </dgm:prSet>
      <dgm:spPr/>
    </dgm:pt>
    <dgm:pt modelId="{2F44FA5D-E61D-4154-B76A-62EBF184DA21}" type="pres">
      <dgm:prSet presAssocID="{8C55B7B1-5C35-4AC5-BCD3-D431AC88CC4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0AF8B14-FF67-4BAB-8D6C-3D4965BCC2DF}" type="presOf" srcId="{6109E3BE-DA55-4DAC-B990-AECCF6D03059}" destId="{F81A42BF-C6F9-4710-8DA5-7C0AA07362D2}" srcOrd="0" destOrd="0" presId="urn:microsoft.com/office/officeart/2005/8/layout/vProcess5"/>
    <dgm:cxn modelId="{2ECA801C-E647-421C-B2A7-C5F4670EF46E}" type="presOf" srcId="{F83678F0-D192-4132-A3B5-40CE63A35ECD}" destId="{A76711F0-D67D-4FE8-991D-D5F2988A6930}" srcOrd="1" destOrd="0" presId="urn:microsoft.com/office/officeart/2005/8/layout/vProcess5"/>
    <dgm:cxn modelId="{8EB68135-46DA-4AB7-8839-F62DB9AE6746}" type="presOf" srcId="{6109E3BE-DA55-4DAC-B990-AECCF6D03059}" destId="{D537196B-BD97-4F38-945C-26D58AABFD98}" srcOrd="1" destOrd="0" presId="urn:microsoft.com/office/officeart/2005/8/layout/vProcess5"/>
    <dgm:cxn modelId="{8FB6E15F-306B-4C4B-8BE0-DAC202BCEEDE}" type="presOf" srcId="{D593FAA4-22DA-41E2-8FDF-A0E9F23B8767}" destId="{9BE3780E-B1AE-4CDA-9C23-B56F4BB57DAE}" srcOrd="0" destOrd="0" presId="urn:microsoft.com/office/officeart/2005/8/layout/vProcess5"/>
    <dgm:cxn modelId="{8BDB0B45-8878-44C2-A0A9-A6727886839F}" srcId="{8C55B7B1-5C35-4AC5-BCD3-D431AC88CC47}" destId="{64E98ACB-8494-4456-8CF3-C06D6F908F1E}" srcOrd="0" destOrd="0" parTransId="{04DCA689-971F-4C47-BF0F-87A58B5BAE1B}" sibTransId="{8046ACE0-DD43-410B-83FF-88C897D9630A}"/>
    <dgm:cxn modelId="{46B53F4D-828B-4810-B3BA-E2E9D88AF3E3}" type="presOf" srcId="{A96FE0F7-9053-43C3-B2C6-5F0FBA9455BA}" destId="{3AE853C8-CB05-47E3-A23C-929C25B705CA}" srcOrd="1" destOrd="0" presId="urn:microsoft.com/office/officeart/2005/8/layout/vProcess5"/>
    <dgm:cxn modelId="{7C7FCC6E-72AF-4304-9D66-BB724CB011DF}" srcId="{8C55B7B1-5C35-4AC5-BCD3-D431AC88CC47}" destId="{D593FAA4-22DA-41E2-8FDF-A0E9F23B8767}" srcOrd="4" destOrd="0" parTransId="{36BA58D6-A58B-423E-8D3B-4283A88E5F5F}" sibTransId="{6328C210-92EB-45F4-8709-774863D7ADFC}"/>
    <dgm:cxn modelId="{66E72970-95D1-4595-8C7D-36E06092F839}" type="presOf" srcId="{8C55B7B1-5C35-4AC5-BCD3-D431AC88CC47}" destId="{68794C62-FB0D-4921-AA74-C5928222D8BB}" srcOrd="0" destOrd="0" presId="urn:microsoft.com/office/officeart/2005/8/layout/vProcess5"/>
    <dgm:cxn modelId="{702E5177-FA7E-4CFB-87AF-7B05ECFAD687}" type="presOf" srcId="{D140DE6B-38D9-4210-9C1C-1E5AE99313E8}" destId="{A4BF47A7-B908-42E7-B016-6A0CFE989E63}" srcOrd="0" destOrd="0" presId="urn:microsoft.com/office/officeart/2005/8/layout/vProcess5"/>
    <dgm:cxn modelId="{CDF9517C-D0AC-48E5-9445-32BE32351DD8}" type="presOf" srcId="{F83678F0-D192-4132-A3B5-40CE63A35ECD}" destId="{9BA4D8C6-B52B-45A8-9767-CDCEAD61E3E7}" srcOrd="0" destOrd="0" presId="urn:microsoft.com/office/officeart/2005/8/layout/vProcess5"/>
    <dgm:cxn modelId="{7F25CC8A-A2DF-4870-8E09-1CADDE7E75ED}" type="presOf" srcId="{64E98ACB-8494-4456-8CF3-C06D6F908F1E}" destId="{454E7FF8-CBFD-44D3-BA48-21A37A39BDB4}" srcOrd="0" destOrd="0" presId="urn:microsoft.com/office/officeart/2005/8/layout/vProcess5"/>
    <dgm:cxn modelId="{AE3B7D97-FC07-4665-AF68-E80AEA217A1C}" type="presOf" srcId="{8046ACE0-DD43-410B-83FF-88C897D9630A}" destId="{1F7B1229-7BF8-45EE-B382-88063AD9F187}" srcOrd="0" destOrd="0" presId="urn:microsoft.com/office/officeart/2005/8/layout/vProcess5"/>
    <dgm:cxn modelId="{6B718AB0-A083-4443-AC77-17FC6910756A}" srcId="{8C55B7B1-5C35-4AC5-BCD3-D431AC88CC47}" destId="{6109E3BE-DA55-4DAC-B990-AECCF6D03059}" srcOrd="1" destOrd="0" parTransId="{92757DF6-EBF0-4198-9992-41B02C83C4AF}" sibTransId="{84DF6AA0-82A6-401A-8223-FB89E0E4088D}"/>
    <dgm:cxn modelId="{EE610FBB-F0C5-4EF0-B692-55BC958DDF47}" type="presOf" srcId="{A96FE0F7-9053-43C3-B2C6-5F0FBA9455BA}" destId="{14C83D0E-4E89-4D47-9902-FE345CA1F1A4}" srcOrd="0" destOrd="0" presId="urn:microsoft.com/office/officeart/2005/8/layout/vProcess5"/>
    <dgm:cxn modelId="{B7C689BB-A420-4FD8-9928-8C52BF1C9231}" type="presOf" srcId="{84DF6AA0-82A6-401A-8223-FB89E0E4088D}" destId="{38C995C8-28BE-4A95-B2CC-29EA0CC7F147}" srcOrd="0" destOrd="0" presId="urn:microsoft.com/office/officeart/2005/8/layout/vProcess5"/>
    <dgm:cxn modelId="{B93652BD-1115-4848-9018-11852187264D}" type="presOf" srcId="{64E98ACB-8494-4456-8CF3-C06D6F908F1E}" destId="{644CE664-22FE-409E-A840-BE06F4CC8E90}" srcOrd="1" destOrd="0" presId="urn:microsoft.com/office/officeart/2005/8/layout/vProcess5"/>
    <dgm:cxn modelId="{D20976C0-AC42-4734-9D60-49CC7C608B7E}" type="presOf" srcId="{124CC33D-E481-493F-AC5B-7E2146BC5D22}" destId="{7FE5D172-679A-4E01-9C19-F4A301FD62FA}" srcOrd="0" destOrd="0" presId="urn:microsoft.com/office/officeart/2005/8/layout/vProcess5"/>
    <dgm:cxn modelId="{78BD8BD6-0A1C-4AF3-B5F0-D34AC58A991E}" srcId="{8C55B7B1-5C35-4AC5-BCD3-D431AC88CC47}" destId="{F83678F0-D192-4132-A3B5-40CE63A35ECD}" srcOrd="3" destOrd="0" parTransId="{12253CA5-BED4-4286-BA77-4794DF3029D1}" sibTransId="{D140DE6B-38D9-4210-9C1C-1E5AE99313E8}"/>
    <dgm:cxn modelId="{D8887CE3-2D86-421F-92AA-A2918A160E40}" srcId="{8C55B7B1-5C35-4AC5-BCD3-D431AC88CC47}" destId="{A96FE0F7-9053-43C3-B2C6-5F0FBA9455BA}" srcOrd="2" destOrd="0" parTransId="{8979FC97-20D2-46D9-9150-99C28A9500EB}" sibTransId="{124CC33D-E481-493F-AC5B-7E2146BC5D22}"/>
    <dgm:cxn modelId="{0AA4EBF7-67AC-4D1F-9E29-2A9AE0F81059}" type="presOf" srcId="{D593FAA4-22DA-41E2-8FDF-A0E9F23B8767}" destId="{2F44FA5D-E61D-4154-B76A-62EBF184DA21}" srcOrd="1" destOrd="0" presId="urn:microsoft.com/office/officeart/2005/8/layout/vProcess5"/>
    <dgm:cxn modelId="{56B4B768-29BC-46D7-B56D-62956CA2CC6C}" type="presParOf" srcId="{68794C62-FB0D-4921-AA74-C5928222D8BB}" destId="{B74387A3-EB62-4C69-A054-8E6AA9C35F74}" srcOrd="0" destOrd="0" presId="urn:microsoft.com/office/officeart/2005/8/layout/vProcess5"/>
    <dgm:cxn modelId="{0D4406DC-5DC0-4901-843E-976100798A0F}" type="presParOf" srcId="{68794C62-FB0D-4921-AA74-C5928222D8BB}" destId="{454E7FF8-CBFD-44D3-BA48-21A37A39BDB4}" srcOrd="1" destOrd="0" presId="urn:microsoft.com/office/officeart/2005/8/layout/vProcess5"/>
    <dgm:cxn modelId="{7D0A9FED-4746-4083-ABD0-E56A10CD5E28}" type="presParOf" srcId="{68794C62-FB0D-4921-AA74-C5928222D8BB}" destId="{F81A42BF-C6F9-4710-8DA5-7C0AA07362D2}" srcOrd="2" destOrd="0" presId="urn:microsoft.com/office/officeart/2005/8/layout/vProcess5"/>
    <dgm:cxn modelId="{31EFEE36-F4CD-4E3B-B652-7C16FFA7DBDC}" type="presParOf" srcId="{68794C62-FB0D-4921-AA74-C5928222D8BB}" destId="{14C83D0E-4E89-4D47-9902-FE345CA1F1A4}" srcOrd="3" destOrd="0" presId="urn:microsoft.com/office/officeart/2005/8/layout/vProcess5"/>
    <dgm:cxn modelId="{84B64FCF-5E33-4500-BAA1-B80819AD06F3}" type="presParOf" srcId="{68794C62-FB0D-4921-AA74-C5928222D8BB}" destId="{9BA4D8C6-B52B-45A8-9767-CDCEAD61E3E7}" srcOrd="4" destOrd="0" presId="urn:microsoft.com/office/officeart/2005/8/layout/vProcess5"/>
    <dgm:cxn modelId="{5BDAE7AE-8EF5-46A3-9159-2C6BFADEE0F8}" type="presParOf" srcId="{68794C62-FB0D-4921-AA74-C5928222D8BB}" destId="{9BE3780E-B1AE-4CDA-9C23-B56F4BB57DAE}" srcOrd="5" destOrd="0" presId="urn:microsoft.com/office/officeart/2005/8/layout/vProcess5"/>
    <dgm:cxn modelId="{1E90DF3F-0035-482D-96C1-4538F317DBC3}" type="presParOf" srcId="{68794C62-FB0D-4921-AA74-C5928222D8BB}" destId="{1F7B1229-7BF8-45EE-B382-88063AD9F187}" srcOrd="6" destOrd="0" presId="urn:microsoft.com/office/officeart/2005/8/layout/vProcess5"/>
    <dgm:cxn modelId="{17AF5100-C19A-4A3B-A141-FA2D38B713F9}" type="presParOf" srcId="{68794C62-FB0D-4921-AA74-C5928222D8BB}" destId="{38C995C8-28BE-4A95-B2CC-29EA0CC7F147}" srcOrd="7" destOrd="0" presId="urn:microsoft.com/office/officeart/2005/8/layout/vProcess5"/>
    <dgm:cxn modelId="{F63AF2C7-A145-4F3A-AB16-9AC66DAFF627}" type="presParOf" srcId="{68794C62-FB0D-4921-AA74-C5928222D8BB}" destId="{7FE5D172-679A-4E01-9C19-F4A301FD62FA}" srcOrd="8" destOrd="0" presId="urn:microsoft.com/office/officeart/2005/8/layout/vProcess5"/>
    <dgm:cxn modelId="{C0B03D74-B9FC-49B2-B966-DDFC0C218A74}" type="presParOf" srcId="{68794C62-FB0D-4921-AA74-C5928222D8BB}" destId="{A4BF47A7-B908-42E7-B016-6A0CFE989E63}" srcOrd="9" destOrd="0" presId="urn:microsoft.com/office/officeart/2005/8/layout/vProcess5"/>
    <dgm:cxn modelId="{2827EDEC-525B-4326-B540-21D1FF22A571}" type="presParOf" srcId="{68794C62-FB0D-4921-AA74-C5928222D8BB}" destId="{644CE664-22FE-409E-A840-BE06F4CC8E90}" srcOrd="10" destOrd="0" presId="urn:microsoft.com/office/officeart/2005/8/layout/vProcess5"/>
    <dgm:cxn modelId="{7583CF51-2B73-45B3-8743-39E9600DCC88}" type="presParOf" srcId="{68794C62-FB0D-4921-AA74-C5928222D8BB}" destId="{D537196B-BD97-4F38-945C-26D58AABFD98}" srcOrd="11" destOrd="0" presId="urn:microsoft.com/office/officeart/2005/8/layout/vProcess5"/>
    <dgm:cxn modelId="{82737123-9845-4247-A6EC-6AA193CB1D20}" type="presParOf" srcId="{68794C62-FB0D-4921-AA74-C5928222D8BB}" destId="{3AE853C8-CB05-47E3-A23C-929C25B705CA}" srcOrd="12" destOrd="0" presId="urn:microsoft.com/office/officeart/2005/8/layout/vProcess5"/>
    <dgm:cxn modelId="{44E9ED20-85E9-4409-B952-280DA714AA89}" type="presParOf" srcId="{68794C62-FB0D-4921-AA74-C5928222D8BB}" destId="{A76711F0-D67D-4FE8-991D-D5F2988A6930}" srcOrd="13" destOrd="0" presId="urn:microsoft.com/office/officeart/2005/8/layout/vProcess5"/>
    <dgm:cxn modelId="{E4404ABE-5FD0-4ADC-A3A8-2F50796666D5}" type="presParOf" srcId="{68794C62-FB0D-4921-AA74-C5928222D8BB}" destId="{2F44FA5D-E61D-4154-B76A-62EBF184DA2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B3CEAE-FBA8-4B99-B2DC-8CB885AC51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83788CD-6E8B-4F10-90E5-2A4EDC16D07A}" type="pres">
      <dgm:prSet presAssocID="{DDB3CEAE-FBA8-4B99-B2DC-8CB885AC51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19EBB86A-DFBF-4FAE-A548-73F35EA3AEE8}" type="presOf" srcId="{DDB3CEAE-FBA8-4B99-B2DC-8CB885AC51D8}" destId="{F83788CD-6E8B-4F10-90E5-2A4EDC16D07A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B3CEAE-FBA8-4B99-B2DC-8CB885AC51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83788CD-6E8B-4F10-90E5-2A4EDC16D07A}" type="pres">
      <dgm:prSet presAssocID="{DDB3CEAE-FBA8-4B99-B2DC-8CB885AC51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19EBB86A-DFBF-4FAE-A548-73F35EA3AEE8}" type="presOf" srcId="{DDB3CEAE-FBA8-4B99-B2DC-8CB885AC51D8}" destId="{F83788CD-6E8B-4F10-90E5-2A4EDC16D07A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F05CB-9F2B-4C94-9DFA-4AB3E838CB51}">
      <dsp:nvSpPr>
        <dsp:cNvPr id="0" name=""/>
        <dsp:cNvSpPr/>
      </dsp:nvSpPr>
      <dsp:spPr>
        <a:xfrm>
          <a:off x="3996443" y="1402593"/>
          <a:ext cx="2483666" cy="287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83"/>
              </a:lnTo>
              <a:lnTo>
                <a:pt x="2483666" y="143683"/>
              </a:lnTo>
              <a:lnTo>
                <a:pt x="2483666" y="287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25913-67EE-465A-B891-468AA83998AD}">
      <dsp:nvSpPr>
        <dsp:cNvPr id="0" name=""/>
        <dsp:cNvSpPr/>
      </dsp:nvSpPr>
      <dsp:spPr>
        <a:xfrm>
          <a:off x="3996443" y="1402593"/>
          <a:ext cx="827888" cy="287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83"/>
              </a:lnTo>
              <a:lnTo>
                <a:pt x="827888" y="143683"/>
              </a:lnTo>
              <a:lnTo>
                <a:pt x="827888" y="287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F4EAD-C555-4EAB-83B2-D7066EA3C600}">
      <dsp:nvSpPr>
        <dsp:cNvPr id="0" name=""/>
        <dsp:cNvSpPr/>
      </dsp:nvSpPr>
      <dsp:spPr>
        <a:xfrm>
          <a:off x="3168555" y="1402593"/>
          <a:ext cx="827888" cy="287366"/>
        </a:xfrm>
        <a:custGeom>
          <a:avLst/>
          <a:gdLst/>
          <a:ahLst/>
          <a:cxnLst/>
          <a:rect l="0" t="0" r="0" b="0"/>
          <a:pathLst>
            <a:path>
              <a:moveTo>
                <a:pt x="827888" y="0"/>
              </a:moveTo>
              <a:lnTo>
                <a:pt x="827888" y="143683"/>
              </a:lnTo>
              <a:lnTo>
                <a:pt x="0" y="143683"/>
              </a:lnTo>
              <a:lnTo>
                <a:pt x="0" y="287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36DE9-CC03-42A7-932D-B380E8D47669}">
      <dsp:nvSpPr>
        <dsp:cNvPr id="0" name=""/>
        <dsp:cNvSpPr/>
      </dsp:nvSpPr>
      <dsp:spPr>
        <a:xfrm>
          <a:off x="965412" y="2374165"/>
          <a:ext cx="205261" cy="1601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041"/>
              </a:lnTo>
              <a:lnTo>
                <a:pt x="205261" y="16010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78136-BBAD-453E-8378-273357B51AC3}">
      <dsp:nvSpPr>
        <dsp:cNvPr id="0" name=""/>
        <dsp:cNvSpPr/>
      </dsp:nvSpPr>
      <dsp:spPr>
        <a:xfrm>
          <a:off x="965412" y="2374165"/>
          <a:ext cx="205261" cy="629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469"/>
              </a:lnTo>
              <a:lnTo>
                <a:pt x="205261" y="6294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FD80C-F9C4-4D58-A911-CB1D398646B4}">
      <dsp:nvSpPr>
        <dsp:cNvPr id="0" name=""/>
        <dsp:cNvSpPr/>
      </dsp:nvSpPr>
      <dsp:spPr>
        <a:xfrm>
          <a:off x="1512777" y="1402593"/>
          <a:ext cx="2483666" cy="287366"/>
        </a:xfrm>
        <a:custGeom>
          <a:avLst/>
          <a:gdLst/>
          <a:ahLst/>
          <a:cxnLst/>
          <a:rect l="0" t="0" r="0" b="0"/>
          <a:pathLst>
            <a:path>
              <a:moveTo>
                <a:pt x="2483666" y="0"/>
              </a:moveTo>
              <a:lnTo>
                <a:pt x="2483666" y="143683"/>
              </a:lnTo>
              <a:lnTo>
                <a:pt x="0" y="143683"/>
              </a:lnTo>
              <a:lnTo>
                <a:pt x="0" y="287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1DF20-40B8-4DE7-BA97-21ED5CAC36C8}">
      <dsp:nvSpPr>
        <dsp:cNvPr id="0" name=""/>
        <dsp:cNvSpPr/>
      </dsp:nvSpPr>
      <dsp:spPr>
        <a:xfrm>
          <a:off x="682" y="718388"/>
          <a:ext cx="1368411" cy="684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Gecertificeerde instellingen (</a:t>
          </a:r>
          <a:r>
            <a:rPr lang="nl-NL" sz="1000" kern="1200" dirty="0" err="1"/>
            <a:t>GI’s</a:t>
          </a:r>
          <a:r>
            <a:rPr lang="nl-NL" sz="1000" kern="1200" dirty="0"/>
            <a:t>)</a:t>
          </a:r>
        </a:p>
      </dsp:txBody>
      <dsp:txXfrm>
        <a:off x="682" y="718388"/>
        <a:ext cx="1368411" cy="684205"/>
      </dsp:txXfrm>
    </dsp:sp>
    <dsp:sp modelId="{42272A36-EC8B-469A-AA8B-C2B95A3192EF}">
      <dsp:nvSpPr>
        <dsp:cNvPr id="0" name=""/>
        <dsp:cNvSpPr/>
      </dsp:nvSpPr>
      <dsp:spPr>
        <a:xfrm>
          <a:off x="1656460" y="718388"/>
          <a:ext cx="1368411" cy="684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JeugdGezondheidsZorg</a:t>
          </a:r>
          <a:r>
            <a:rPr lang="nl-NL" sz="1000" kern="1200" dirty="0"/>
            <a:t> (JGZ)</a:t>
          </a:r>
        </a:p>
      </dsp:txBody>
      <dsp:txXfrm>
        <a:off x="1656460" y="718388"/>
        <a:ext cx="1368411" cy="684205"/>
      </dsp:txXfrm>
    </dsp:sp>
    <dsp:sp modelId="{6604244B-3C6D-4FD4-8D5E-343E7FF1BEDB}">
      <dsp:nvSpPr>
        <dsp:cNvPr id="0" name=""/>
        <dsp:cNvSpPr/>
      </dsp:nvSpPr>
      <dsp:spPr>
        <a:xfrm>
          <a:off x="3312238" y="718388"/>
          <a:ext cx="1368411" cy="684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Jeugd- en Gezinshulp</a:t>
          </a:r>
        </a:p>
      </dsp:txBody>
      <dsp:txXfrm>
        <a:off x="3312238" y="718388"/>
        <a:ext cx="1368411" cy="684205"/>
      </dsp:txXfrm>
    </dsp:sp>
    <dsp:sp modelId="{6CF5FD22-6F70-443B-8546-0B2F51C27872}">
      <dsp:nvSpPr>
        <dsp:cNvPr id="0" name=""/>
        <dsp:cNvSpPr/>
      </dsp:nvSpPr>
      <dsp:spPr>
        <a:xfrm>
          <a:off x="828571" y="1689960"/>
          <a:ext cx="1368411" cy="684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Meerpunt</a:t>
          </a:r>
          <a:endParaRPr lang="nl-NL" sz="1000" kern="1200" dirty="0"/>
        </a:p>
      </dsp:txBody>
      <dsp:txXfrm>
        <a:off x="828571" y="1689960"/>
        <a:ext cx="1368411" cy="684205"/>
      </dsp:txXfrm>
    </dsp:sp>
    <dsp:sp modelId="{6785855A-6CEF-42E6-8122-418DF42F9C00}">
      <dsp:nvSpPr>
        <dsp:cNvPr id="0" name=""/>
        <dsp:cNvSpPr/>
      </dsp:nvSpPr>
      <dsp:spPr>
        <a:xfrm>
          <a:off x="1170674" y="2661532"/>
          <a:ext cx="1368411" cy="684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Inloop cliënten</a:t>
          </a:r>
        </a:p>
      </dsp:txBody>
      <dsp:txXfrm>
        <a:off x="1170674" y="2661532"/>
        <a:ext cx="1368411" cy="684205"/>
      </dsp:txXfrm>
    </dsp:sp>
    <dsp:sp modelId="{33C23F3D-9685-48E6-BD29-7E0DBEE4F260}">
      <dsp:nvSpPr>
        <dsp:cNvPr id="0" name=""/>
        <dsp:cNvSpPr/>
      </dsp:nvSpPr>
      <dsp:spPr>
        <a:xfrm>
          <a:off x="1170674" y="3633104"/>
          <a:ext cx="1368411" cy="684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Informatie/ advies</a:t>
          </a:r>
        </a:p>
      </dsp:txBody>
      <dsp:txXfrm>
        <a:off x="1170674" y="3633104"/>
        <a:ext cx="1368411" cy="684205"/>
      </dsp:txXfrm>
    </dsp:sp>
    <dsp:sp modelId="{480A28B0-9878-4072-AD54-D08601C15F38}">
      <dsp:nvSpPr>
        <dsp:cNvPr id="0" name=""/>
        <dsp:cNvSpPr/>
      </dsp:nvSpPr>
      <dsp:spPr>
        <a:xfrm>
          <a:off x="2484349" y="1689960"/>
          <a:ext cx="1368411" cy="684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CAT (consultatie en advies team)</a:t>
          </a:r>
        </a:p>
      </dsp:txBody>
      <dsp:txXfrm>
        <a:off x="2484349" y="1689960"/>
        <a:ext cx="1368411" cy="684205"/>
      </dsp:txXfrm>
    </dsp:sp>
    <dsp:sp modelId="{CB8CB67E-8877-4AB7-871A-1E008B2DB427}">
      <dsp:nvSpPr>
        <dsp:cNvPr id="0" name=""/>
        <dsp:cNvSpPr/>
      </dsp:nvSpPr>
      <dsp:spPr>
        <a:xfrm>
          <a:off x="4140127" y="1689960"/>
          <a:ext cx="1368411" cy="684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Plusteam</a:t>
          </a:r>
        </a:p>
      </dsp:txBody>
      <dsp:txXfrm>
        <a:off x="4140127" y="1689960"/>
        <a:ext cx="1368411" cy="684205"/>
      </dsp:txXfrm>
    </dsp:sp>
    <dsp:sp modelId="{9DFEFFC3-F160-4D2B-BFCC-8131B6473837}">
      <dsp:nvSpPr>
        <dsp:cNvPr id="0" name=""/>
        <dsp:cNvSpPr/>
      </dsp:nvSpPr>
      <dsp:spPr>
        <a:xfrm>
          <a:off x="5795904" y="1689960"/>
          <a:ext cx="1368411" cy="684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Veilig Verder Team</a:t>
          </a:r>
        </a:p>
      </dsp:txBody>
      <dsp:txXfrm>
        <a:off x="5795904" y="1689960"/>
        <a:ext cx="1368411" cy="684205"/>
      </dsp:txXfrm>
    </dsp:sp>
    <dsp:sp modelId="{1FFB8A5A-2007-4963-B1DA-EA9083A20701}">
      <dsp:nvSpPr>
        <dsp:cNvPr id="0" name=""/>
        <dsp:cNvSpPr/>
      </dsp:nvSpPr>
      <dsp:spPr>
        <a:xfrm>
          <a:off x="4968016" y="718388"/>
          <a:ext cx="1368411" cy="684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Schoolmaatschappelijk werk (SMW)</a:t>
          </a:r>
        </a:p>
      </dsp:txBody>
      <dsp:txXfrm>
        <a:off x="4968016" y="718388"/>
        <a:ext cx="1368411" cy="684205"/>
      </dsp:txXfrm>
    </dsp:sp>
    <dsp:sp modelId="{237F8783-7A06-4856-91C4-3CA0AB8B03CF}">
      <dsp:nvSpPr>
        <dsp:cNvPr id="0" name=""/>
        <dsp:cNvSpPr/>
      </dsp:nvSpPr>
      <dsp:spPr>
        <a:xfrm>
          <a:off x="6623793" y="718388"/>
          <a:ext cx="1368411" cy="684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Praktijkondersteuners Jeugd (POH)</a:t>
          </a:r>
        </a:p>
      </dsp:txBody>
      <dsp:txXfrm>
        <a:off x="6623793" y="718388"/>
        <a:ext cx="1368411" cy="6842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3BB19-657C-47C5-9FE0-18AFC679C350}">
      <dsp:nvSpPr>
        <dsp:cNvPr id="0" name=""/>
        <dsp:cNvSpPr/>
      </dsp:nvSpPr>
      <dsp:spPr>
        <a:xfrm>
          <a:off x="679108" y="2151260"/>
          <a:ext cx="266527" cy="2078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8913"/>
              </a:lnTo>
              <a:lnTo>
                <a:pt x="266527" y="20789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305A8-6FAC-48D2-BE09-FDF1B2FBC2BD}">
      <dsp:nvSpPr>
        <dsp:cNvPr id="0" name=""/>
        <dsp:cNvSpPr/>
      </dsp:nvSpPr>
      <dsp:spPr>
        <a:xfrm>
          <a:off x="679108" y="2151260"/>
          <a:ext cx="266527" cy="817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350"/>
              </a:lnTo>
              <a:lnTo>
                <a:pt x="266527" y="8173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78136-BBAD-453E-8378-273357B51AC3}">
      <dsp:nvSpPr>
        <dsp:cNvPr id="0" name=""/>
        <dsp:cNvSpPr/>
      </dsp:nvSpPr>
      <dsp:spPr>
        <a:xfrm>
          <a:off x="1344128" y="891439"/>
          <a:ext cx="91440" cy="371397"/>
        </a:xfrm>
        <a:custGeom>
          <a:avLst/>
          <a:gdLst/>
          <a:ahLst/>
          <a:cxnLst/>
          <a:rect l="0" t="0" r="0" b="0"/>
          <a:pathLst>
            <a:path>
              <a:moveTo>
                <a:pt x="58140" y="0"/>
              </a:moveTo>
              <a:lnTo>
                <a:pt x="58140" y="184827"/>
              </a:lnTo>
              <a:lnTo>
                <a:pt x="45720" y="184827"/>
              </a:lnTo>
              <a:lnTo>
                <a:pt x="45720" y="3713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65348-0E60-4812-81FD-E08FF910832B}">
      <dsp:nvSpPr>
        <dsp:cNvPr id="0" name=""/>
        <dsp:cNvSpPr/>
      </dsp:nvSpPr>
      <dsp:spPr>
        <a:xfrm>
          <a:off x="513843" y="3014"/>
          <a:ext cx="1776849" cy="888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Plusteam</a:t>
          </a:r>
        </a:p>
      </dsp:txBody>
      <dsp:txXfrm>
        <a:off x="513843" y="3014"/>
        <a:ext cx="1776849" cy="888424"/>
      </dsp:txXfrm>
    </dsp:sp>
    <dsp:sp modelId="{6785855A-6CEF-42E6-8122-418DF42F9C00}">
      <dsp:nvSpPr>
        <dsp:cNvPr id="0" name=""/>
        <dsp:cNvSpPr/>
      </dsp:nvSpPr>
      <dsp:spPr>
        <a:xfrm>
          <a:off x="501423" y="1262836"/>
          <a:ext cx="1776849" cy="888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Casusregie</a:t>
          </a:r>
        </a:p>
      </dsp:txBody>
      <dsp:txXfrm>
        <a:off x="501423" y="1262836"/>
        <a:ext cx="1776849" cy="888424"/>
      </dsp:txXfrm>
    </dsp:sp>
    <dsp:sp modelId="{DEEEBA77-7072-487C-88A2-B7C3DF0F5FF4}">
      <dsp:nvSpPr>
        <dsp:cNvPr id="0" name=""/>
        <dsp:cNvSpPr/>
      </dsp:nvSpPr>
      <dsp:spPr>
        <a:xfrm>
          <a:off x="945636" y="2524399"/>
          <a:ext cx="1776849" cy="888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Screeningsfase</a:t>
          </a:r>
        </a:p>
      </dsp:txBody>
      <dsp:txXfrm>
        <a:off x="945636" y="2524399"/>
        <a:ext cx="1776849" cy="888424"/>
      </dsp:txXfrm>
    </dsp:sp>
    <dsp:sp modelId="{E29AC18D-AAE7-4DE0-8D30-2F25733B1745}">
      <dsp:nvSpPr>
        <dsp:cNvPr id="0" name=""/>
        <dsp:cNvSpPr/>
      </dsp:nvSpPr>
      <dsp:spPr>
        <a:xfrm>
          <a:off x="945636" y="3785962"/>
          <a:ext cx="1776849" cy="888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Regie voeren</a:t>
          </a:r>
        </a:p>
      </dsp:txBody>
      <dsp:txXfrm>
        <a:off x="945636" y="3785962"/>
        <a:ext cx="1776849" cy="8884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3BB19-657C-47C5-9FE0-18AFC679C350}">
      <dsp:nvSpPr>
        <dsp:cNvPr id="0" name=""/>
        <dsp:cNvSpPr/>
      </dsp:nvSpPr>
      <dsp:spPr>
        <a:xfrm>
          <a:off x="679108" y="2151260"/>
          <a:ext cx="266527" cy="2078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8913"/>
              </a:lnTo>
              <a:lnTo>
                <a:pt x="266527" y="20789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305A8-6FAC-48D2-BE09-FDF1B2FBC2BD}">
      <dsp:nvSpPr>
        <dsp:cNvPr id="0" name=""/>
        <dsp:cNvSpPr/>
      </dsp:nvSpPr>
      <dsp:spPr>
        <a:xfrm>
          <a:off x="679108" y="2151260"/>
          <a:ext cx="266527" cy="817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350"/>
              </a:lnTo>
              <a:lnTo>
                <a:pt x="266527" y="8173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78136-BBAD-453E-8378-273357B51AC3}">
      <dsp:nvSpPr>
        <dsp:cNvPr id="0" name=""/>
        <dsp:cNvSpPr/>
      </dsp:nvSpPr>
      <dsp:spPr>
        <a:xfrm>
          <a:off x="1344128" y="891439"/>
          <a:ext cx="91440" cy="371397"/>
        </a:xfrm>
        <a:custGeom>
          <a:avLst/>
          <a:gdLst/>
          <a:ahLst/>
          <a:cxnLst/>
          <a:rect l="0" t="0" r="0" b="0"/>
          <a:pathLst>
            <a:path>
              <a:moveTo>
                <a:pt x="58140" y="0"/>
              </a:moveTo>
              <a:lnTo>
                <a:pt x="58140" y="184827"/>
              </a:lnTo>
              <a:lnTo>
                <a:pt x="45720" y="184827"/>
              </a:lnTo>
              <a:lnTo>
                <a:pt x="45720" y="3713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65348-0E60-4812-81FD-E08FF910832B}">
      <dsp:nvSpPr>
        <dsp:cNvPr id="0" name=""/>
        <dsp:cNvSpPr/>
      </dsp:nvSpPr>
      <dsp:spPr>
        <a:xfrm>
          <a:off x="513843" y="3014"/>
          <a:ext cx="1776849" cy="888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Plusteam</a:t>
          </a:r>
        </a:p>
      </dsp:txBody>
      <dsp:txXfrm>
        <a:off x="513843" y="3014"/>
        <a:ext cx="1776849" cy="888424"/>
      </dsp:txXfrm>
    </dsp:sp>
    <dsp:sp modelId="{6785855A-6CEF-42E6-8122-418DF42F9C00}">
      <dsp:nvSpPr>
        <dsp:cNvPr id="0" name=""/>
        <dsp:cNvSpPr/>
      </dsp:nvSpPr>
      <dsp:spPr>
        <a:xfrm>
          <a:off x="501423" y="1262836"/>
          <a:ext cx="1776849" cy="888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Casusregie</a:t>
          </a:r>
        </a:p>
      </dsp:txBody>
      <dsp:txXfrm>
        <a:off x="501423" y="1262836"/>
        <a:ext cx="1776849" cy="888424"/>
      </dsp:txXfrm>
    </dsp:sp>
    <dsp:sp modelId="{DEEEBA77-7072-487C-88A2-B7C3DF0F5FF4}">
      <dsp:nvSpPr>
        <dsp:cNvPr id="0" name=""/>
        <dsp:cNvSpPr/>
      </dsp:nvSpPr>
      <dsp:spPr>
        <a:xfrm>
          <a:off x="945636" y="2524399"/>
          <a:ext cx="1776849" cy="888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Screeningsfase</a:t>
          </a:r>
        </a:p>
      </dsp:txBody>
      <dsp:txXfrm>
        <a:off x="945636" y="2524399"/>
        <a:ext cx="1776849" cy="888424"/>
      </dsp:txXfrm>
    </dsp:sp>
    <dsp:sp modelId="{E29AC18D-AAE7-4DE0-8D30-2F25733B1745}">
      <dsp:nvSpPr>
        <dsp:cNvPr id="0" name=""/>
        <dsp:cNvSpPr/>
      </dsp:nvSpPr>
      <dsp:spPr>
        <a:xfrm>
          <a:off x="945636" y="3785962"/>
          <a:ext cx="1776849" cy="888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Regie voeren</a:t>
          </a:r>
        </a:p>
      </dsp:txBody>
      <dsp:txXfrm>
        <a:off x="945636" y="3785962"/>
        <a:ext cx="1776849" cy="888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BEF2C-1E67-4C88-B2AD-AA15DAFB55AA}">
      <dsp:nvSpPr>
        <dsp:cNvPr id="0" name=""/>
        <dsp:cNvSpPr/>
      </dsp:nvSpPr>
      <dsp:spPr>
        <a:xfrm>
          <a:off x="3943350" y="1389648"/>
          <a:ext cx="2789949" cy="484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03"/>
              </a:lnTo>
              <a:lnTo>
                <a:pt x="2789949" y="242103"/>
              </a:lnTo>
              <a:lnTo>
                <a:pt x="2789949" y="484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378FB-6ADE-4562-8FFD-03F8B76193B3}">
      <dsp:nvSpPr>
        <dsp:cNvPr id="0" name=""/>
        <dsp:cNvSpPr/>
      </dsp:nvSpPr>
      <dsp:spPr>
        <a:xfrm>
          <a:off x="3897630" y="1389648"/>
          <a:ext cx="91440" cy="484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F9DE0-8D6B-49FA-BF3D-4BFC054EDB6E}">
      <dsp:nvSpPr>
        <dsp:cNvPr id="0" name=""/>
        <dsp:cNvSpPr/>
      </dsp:nvSpPr>
      <dsp:spPr>
        <a:xfrm>
          <a:off x="1153400" y="1389648"/>
          <a:ext cx="2789949" cy="484206"/>
        </a:xfrm>
        <a:custGeom>
          <a:avLst/>
          <a:gdLst/>
          <a:ahLst/>
          <a:cxnLst/>
          <a:rect l="0" t="0" r="0" b="0"/>
          <a:pathLst>
            <a:path>
              <a:moveTo>
                <a:pt x="2789949" y="0"/>
              </a:moveTo>
              <a:lnTo>
                <a:pt x="2789949" y="242103"/>
              </a:lnTo>
              <a:lnTo>
                <a:pt x="0" y="242103"/>
              </a:lnTo>
              <a:lnTo>
                <a:pt x="0" y="484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ECF0E-D059-4DCA-A1DF-8AA5BB1B607D}">
      <dsp:nvSpPr>
        <dsp:cNvPr id="0" name=""/>
        <dsp:cNvSpPr/>
      </dsp:nvSpPr>
      <dsp:spPr>
        <a:xfrm>
          <a:off x="2790478" y="236777"/>
          <a:ext cx="2305742" cy="115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Jeugd- en Gezinshulp</a:t>
          </a:r>
        </a:p>
      </dsp:txBody>
      <dsp:txXfrm>
        <a:off x="2790478" y="236777"/>
        <a:ext cx="2305742" cy="1152871"/>
      </dsp:txXfrm>
    </dsp:sp>
    <dsp:sp modelId="{9A9B8BC1-A492-4E74-AD13-9D098C298CC5}">
      <dsp:nvSpPr>
        <dsp:cNvPr id="0" name=""/>
        <dsp:cNvSpPr/>
      </dsp:nvSpPr>
      <dsp:spPr>
        <a:xfrm>
          <a:off x="529" y="1873855"/>
          <a:ext cx="2305742" cy="115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CAT (consultatie en advies team)</a:t>
          </a:r>
        </a:p>
      </dsp:txBody>
      <dsp:txXfrm>
        <a:off x="529" y="1873855"/>
        <a:ext cx="2305742" cy="1152871"/>
      </dsp:txXfrm>
    </dsp:sp>
    <dsp:sp modelId="{7B3AC5C3-6218-4EF6-AE7D-2555705DCBD2}">
      <dsp:nvSpPr>
        <dsp:cNvPr id="0" name=""/>
        <dsp:cNvSpPr/>
      </dsp:nvSpPr>
      <dsp:spPr>
        <a:xfrm>
          <a:off x="2790478" y="1873855"/>
          <a:ext cx="2305742" cy="115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Plusteam</a:t>
          </a:r>
        </a:p>
      </dsp:txBody>
      <dsp:txXfrm>
        <a:off x="2790478" y="1873855"/>
        <a:ext cx="2305742" cy="1152871"/>
      </dsp:txXfrm>
    </dsp:sp>
    <dsp:sp modelId="{EDA465D8-1AEE-4E92-9C4B-F5B746BFAE59}">
      <dsp:nvSpPr>
        <dsp:cNvPr id="0" name=""/>
        <dsp:cNvSpPr/>
      </dsp:nvSpPr>
      <dsp:spPr>
        <a:xfrm>
          <a:off x="5580427" y="1873855"/>
          <a:ext cx="2305742" cy="1152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Veilig Verder Team</a:t>
          </a:r>
        </a:p>
      </dsp:txBody>
      <dsp:txXfrm>
        <a:off x="5580427" y="1873855"/>
        <a:ext cx="2305742" cy="1152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D4127-FB57-4B6F-9EB1-8C4189D5461E}">
      <dsp:nvSpPr>
        <dsp:cNvPr id="0" name=""/>
        <dsp:cNvSpPr/>
      </dsp:nvSpPr>
      <dsp:spPr>
        <a:xfrm>
          <a:off x="1441210" y="1215487"/>
          <a:ext cx="150278" cy="2594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806"/>
              </a:lnTo>
              <a:lnTo>
                <a:pt x="150278" y="25948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3B091-6B21-4B98-88F4-C660ED265406}">
      <dsp:nvSpPr>
        <dsp:cNvPr id="0" name=""/>
        <dsp:cNvSpPr/>
      </dsp:nvSpPr>
      <dsp:spPr>
        <a:xfrm>
          <a:off x="1441210" y="1215487"/>
          <a:ext cx="150278" cy="1883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3489"/>
              </a:lnTo>
              <a:lnTo>
                <a:pt x="150278" y="18834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7290C-AE3D-4FA4-9141-4A0B4C876B1A}">
      <dsp:nvSpPr>
        <dsp:cNvPr id="0" name=""/>
        <dsp:cNvSpPr/>
      </dsp:nvSpPr>
      <dsp:spPr>
        <a:xfrm>
          <a:off x="1441210" y="1215487"/>
          <a:ext cx="150278" cy="117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171"/>
              </a:lnTo>
              <a:lnTo>
                <a:pt x="150278" y="1172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ED70D-963A-48A2-BAF7-575C5D153A52}">
      <dsp:nvSpPr>
        <dsp:cNvPr id="0" name=""/>
        <dsp:cNvSpPr/>
      </dsp:nvSpPr>
      <dsp:spPr>
        <a:xfrm>
          <a:off x="1441210" y="1215487"/>
          <a:ext cx="150278" cy="460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853"/>
              </a:lnTo>
              <a:lnTo>
                <a:pt x="150278" y="4608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36DE9-CC03-42A7-932D-B380E8D47669}">
      <dsp:nvSpPr>
        <dsp:cNvPr id="0" name=""/>
        <dsp:cNvSpPr/>
      </dsp:nvSpPr>
      <dsp:spPr>
        <a:xfrm>
          <a:off x="1235830" y="504169"/>
          <a:ext cx="606122" cy="210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94"/>
              </a:lnTo>
              <a:lnTo>
                <a:pt x="606122" y="105194"/>
              </a:lnTo>
              <a:lnTo>
                <a:pt x="606122" y="210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78136-BBAD-453E-8378-273357B51AC3}">
      <dsp:nvSpPr>
        <dsp:cNvPr id="0" name=""/>
        <dsp:cNvSpPr/>
      </dsp:nvSpPr>
      <dsp:spPr>
        <a:xfrm>
          <a:off x="629707" y="504169"/>
          <a:ext cx="606122" cy="210389"/>
        </a:xfrm>
        <a:custGeom>
          <a:avLst/>
          <a:gdLst/>
          <a:ahLst/>
          <a:cxnLst/>
          <a:rect l="0" t="0" r="0" b="0"/>
          <a:pathLst>
            <a:path>
              <a:moveTo>
                <a:pt x="606122" y="0"/>
              </a:moveTo>
              <a:lnTo>
                <a:pt x="606122" y="105194"/>
              </a:lnTo>
              <a:lnTo>
                <a:pt x="0" y="105194"/>
              </a:lnTo>
              <a:lnTo>
                <a:pt x="0" y="210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65348-0E60-4812-81FD-E08FF910832B}">
      <dsp:nvSpPr>
        <dsp:cNvPr id="0" name=""/>
        <dsp:cNvSpPr/>
      </dsp:nvSpPr>
      <dsp:spPr>
        <a:xfrm>
          <a:off x="734902" y="3241"/>
          <a:ext cx="1001855" cy="500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CAT</a:t>
          </a:r>
        </a:p>
      </dsp:txBody>
      <dsp:txXfrm>
        <a:off x="734902" y="3241"/>
        <a:ext cx="1001855" cy="500927"/>
      </dsp:txXfrm>
    </dsp:sp>
    <dsp:sp modelId="{6785855A-6CEF-42E6-8122-418DF42F9C00}">
      <dsp:nvSpPr>
        <dsp:cNvPr id="0" name=""/>
        <dsp:cNvSpPr/>
      </dsp:nvSpPr>
      <dsp:spPr>
        <a:xfrm>
          <a:off x="128779" y="714559"/>
          <a:ext cx="1001855" cy="500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 err="1"/>
            <a:t>Screeningen</a:t>
          </a:r>
          <a:endParaRPr lang="nl-NL" sz="1100" kern="1200" dirty="0"/>
        </a:p>
      </dsp:txBody>
      <dsp:txXfrm>
        <a:off x="128779" y="714559"/>
        <a:ext cx="1001855" cy="500927"/>
      </dsp:txXfrm>
    </dsp:sp>
    <dsp:sp modelId="{33C23F3D-9685-48E6-BD29-7E0DBEE4F260}">
      <dsp:nvSpPr>
        <dsp:cNvPr id="0" name=""/>
        <dsp:cNvSpPr/>
      </dsp:nvSpPr>
      <dsp:spPr>
        <a:xfrm>
          <a:off x="1341024" y="714559"/>
          <a:ext cx="1001855" cy="500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Bureaudienst</a:t>
          </a:r>
        </a:p>
      </dsp:txBody>
      <dsp:txXfrm>
        <a:off x="1341024" y="714559"/>
        <a:ext cx="1001855" cy="500927"/>
      </dsp:txXfrm>
    </dsp:sp>
    <dsp:sp modelId="{6463AFCD-ABFA-44C3-824A-5F1DF459FD55}">
      <dsp:nvSpPr>
        <dsp:cNvPr id="0" name=""/>
        <dsp:cNvSpPr/>
      </dsp:nvSpPr>
      <dsp:spPr>
        <a:xfrm>
          <a:off x="1591488" y="1425877"/>
          <a:ext cx="1001855" cy="500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Bereikbaarheid</a:t>
          </a:r>
        </a:p>
      </dsp:txBody>
      <dsp:txXfrm>
        <a:off x="1591488" y="1425877"/>
        <a:ext cx="1001855" cy="500927"/>
      </dsp:txXfrm>
    </dsp:sp>
    <dsp:sp modelId="{9408D6BC-FAAA-462A-A8EF-1FC3C9917347}">
      <dsp:nvSpPr>
        <dsp:cNvPr id="0" name=""/>
        <dsp:cNvSpPr/>
      </dsp:nvSpPr>
      <dsp:spPr>
        <a:xfrm>
          <a:off x="1591488" y="2137194"/>
          <a:ext cx="1001855" cy="500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Aanmeldingen</a:t>
          </a:r>
        </a:p>
      </dsp:txBody>
      <dsp:txXfrm>
        <a:off x="1591488" y="2137194"/>
        <a:ext cx="1001855" cy="500927"/>
      </dsp:txXfrm>
    </dsp:sp>
    <dsp:sp modelId="{E99EEF4B-356F-4A43-8F96-D95589D039C3}">
      <dsp:nvSpPr>
        <dsp:cNvPr id="0" name=""/>
        <dsp:cNvSpPr/>
      </dsp:nvSpPr>
      <dsp:spPr>
        <a:xfrm>
          <a:off x="1591488" y="2848512"/>
          <a:ext cx="1001855" cy="500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Consultatie/ Advies</a:t>
          </a:r>
        </a:p>
      </dsp:txBody>
      <dsp:txXfrm>
        <a:off x="1591488" y="2848512"/>
        <a:ext cx="1001855" cy="500927"/>
      </dsp:txXfrm>
    </dsp:sp>
    <dsp:sp modelId="{959C9BAD-8DFD-47D1-8122-C00E1657D203}">
      <dsp:nvSpPr>
        <dsp:cNvPr id="0" name=""/>
        <dsp:cNvSpPr/>
      </dsp:nvSpPr>
      <dsp:spPr>
        <a:xfrm>
          <a:off x="1591488" y="3559830"/>
          <a:ext cx="1001855" cy="500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Aansluittaken</a:t>
          </a:r>
        </a:p>
      </dsp:txBody>
      <dsp:txXfrm>
        <a:off x="1591488" y="3559830"/>
        <a:ext cx="1001855" cy="500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D4127-FB57-4B6F-9EB1-8C4189D5461E}">
      <dsp:nvSpPr>
        <dsp:cNvPr id="0" name=""/>
        <dsp:cNvSpPr/>
      </dsp:nvSpPr>
      <dsp:spPr>
        <a:xfrm>
          <a:off x="1441210" y="1215487"/>
          <a:ext cx="150278" cy="2594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806"/>
              </a:lnTo>
              <a:lnTo>
                <a:pt x="150278" y="25948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3B091-6B21-4B98-88F4-C660ED265406}">
      <dsp:nvSpPr>
        <dsp:cNvPr id="0" name=""/>
        <dsp:cNvSpPr/>
      </dsp:nvSpPr>
      <dsp:spPr>
        <a:xfrm>
          <a:off x="1441210" y="1215487"/>
          <a:ext cx="150278" cy="1883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3489"/>
              </a:lnTo>
              <a:lnTo>
                <a:pt x="150278" y="18834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7290C-AE3D-4FA4-9141-4A0B4C876B1A}">
      <dsp:nvSpPr>
        <dsp:cNvPr id="0" name=""/>
        <dsp:cNvSpPr/>
      </dsp:nvSpPr>
      <dsp:spPr>
        <a:xfrm>
          <a:off x="1441210" y="1215487"/>
          <a:ext cx="150278" cy="117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171"/>
              </a:lnTo>
              <a:lnTo>
                <a:pt x="150278" y="1172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ED70D-963A-48A2-BAF7-575C5D153A52}">
      <dsp:nvSpPr>
        <dsp:cNvPr id="0" name=""/>
        <dsp:cNvSpPr/>
      </dsp:nvSpPr>
      <dsp:spPr>
        <a:xfrm>
          <a:off x="1441210" y="1215487"/>
          <a:ext cx="150278" cy="460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853"/>
              </a:lnTo>
              <a:lnTo>
                <a:pt x="150278" y="4608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36DE9-CC03-42A7-932D-B380E8D47669}">
      <dsp:nvSpPr>
        <dsp:cNvPr id="0" name=""/>
        <dsp:cNvSpPr/>
      </dsp:nvSpPr>
      <dsp:spPr>
        <a:xfrm>
          <a:off x="1235830" y="504169"/>
          <a:ext cx="606122" cy="210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94"/>
              </a:lnTo>
              <a:lnTo>
                <a:pt x="606122" y="105194"/>
              </a:lnTo>
              <a:lnTo>
                <a:pt x="606122" y="210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78136-BBAD-453E-8378-273357B51AC3}">
      <dsp:nvSpPr>
        <dsp:cNvPr id="0" name=""/>
        <dsp:cNvSpPr/>
      </dsp:nvSpPr>
      <dsp:spPr>
        <a:xfrm>
          <a:off x="629707" y="504169"/>
          <a:ext cx="606122" cy="210389"/>
        </a:xfrm>
        <a:custGeom>
          <a:avLst/>
          <a:gdLst/>
          <a:ahLst/>
          <a:cxnLst/>
          <a:rect l="0" t="0" r="0" b="0"/>
          <a:pathLst>
            <a:path>
              <a:moveTo>
                <a:pt x="606122" y="0"/>
              </a:moveTo>
              <a:lnTo>
                <a:pt x="606122" y="105194"/>
              </a:lnTo>
              <a:lnTo>
                <a:pt x="0" y="105194"/>
              </a:lnTo>
              <a:lnTo>
                <a:pt x="0" y="210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65348-0E60-4812-81FD-E08FF910832B}">
      <dsp:nvSpPr>
        <dsp:cNvPr id="0" name=""/>
        <dsp:cNvSpPr/>
      </dsp:nvSpPr>
      <dsp:spPr>
        <a:xfrm>
          <a:off x="734902" y="3241"/>
          <a:ext cx="1001855" cy="500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CAT</a:t>
          </a:r>
        </a:p>
      </dsp:txBody>
      <dsp:txXfrm>
        <a:off x="734902" y="3241"/>
        <a:ext cx="1001855" cy="500927"/>
      </dsp:txXfrm>
    </dsp:sp>
    <dsp:sp modelId="{6785855A-6CEF-42E6-8122-418DF42F9C00}">
      <dsp:nvSpPr>
        <dsp:cNvPr id="0" name=""/>
        <dsp:cNvSpPr/>
      </dsp:nvSpPr>
      <dsp:spPr>
        <a:xfrm>
          <a:off x="128779" y="714559"/>
          <a:ext cx="1001855" cy="500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 err="1"/>
            <a:t>Screeningen</a:t>
          </a:r>
          <a:endParaRPr lang="nl-NL" sz="1100" kern="1200" dirty="0"/>
        </a:p>
      </dsp:txBody>
      <dsp:txXfrm>
        <a:off x="128779" y="714559"/>
        <a:ext cx="1001855" cy="500927"/>
      </dsp:txXfrm>
    </dsp:sp>
    <dsp:sp modelId="{33C23F3D-9685-48E6-BD29-7E0DBEE4F260}">
      <dsp:nvSpPr>
        <dsp:cNvPr id="0" name=""/>
        <dsp:cNvSpPr/>
      </dsp:nvSpPr>
      <dsp:spPr>
        <a:xfrm>
          <a:off x="1341024" y="714559"/>
          <a:ext cx="1001855" cy="500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Bureaudienst</a:t>
          </a:r>
        </a:p>
      </dsp:txBody>
      <dsp:txXfrm>
        <a:off x="1341024" y="714559"/>
        <a:ext cx="1001855" cy="500927"/>
      </dsp:txXfrm>
    </dsp:sp>
    <dsp:sp modelId="{6463AFCD-ABFA-44C3-824A-5F1DF459FD55}">
      <dsp:nvSpPr>
        <dsp:cNvPr id="0" name=""/>
        <dsp:cNvSpPr/>
      </dsp:nvSpPr>
      <dsp:spPr>
        <a:xfrm>
          <a:off x="1591488" y="1425877"/>
          <a:ext cx="1001855" cy="500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Bereikbaarheid</a:t>
          </a:r>
        </a:p>
      </dsp:txBody>
      <dsp:txXfrm>
        <a:off x="1591488" y="1425877"/>
        <a:ext cx="1001855" cy="500927"/>
      </dsp:txXfrm>
    </dsp:sp>
    <dsp:sp modelId="{9408D6BC-FAAA-462A-A8EF-1FC3C9917347}">
      <dsp:nvSpPr>
        <dsp:cNvPr id="0" name=""/>
        <dsp:cNvSpPr/>
      </dsp:nvSpPr>
      <dsp:spPr>
        <a:xfrm>
          <a:off x="1591488" y="2137194"/>
          <a:ext cx="1001855" cy="500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Aanmeldingen</a:t>
          </a:r>
        </a:p>
      </dsp:txBody>
      <dsp:txXfrm>
        <a:off x="1591488" y="2137194"/>
        <a:ext cx="1001855" cy="500927"/>
      </dsp:txXfrm>
    </dsp:sp>
    <dsp:sp modelId="{E99EEF4B-356F-4A43-8F96-D95589D039C3}">
      <dsp:nvSpPr>
        <dsp:cNvPr id="0" name=""/>
        <dsp:cNvSpPr/>
      </dsp:nvSpPr>
      <dsp:spPr>
        <a:xfrm>
          <a:off x="1591488" y="2848512"/>
          <a:ext cx="1001855" cy="500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Consultatie/ Advies</a:t>
          </a:r>
        </a:p>
      </dsp:txBody>
      <dsp:txXfrm>
        <a:off x="1591488" y="2848512"/>
        <a:ext cx="1001855" cy="500927"/>
      </dsp:txXfrm>
    </dsp:sp>
    <dsp:sp modelId="{959C9BAD-8DFD-47D1-8122-C00E1657D203}">
      <dsp:nvSpPr>
        <dsp:cNvPr id="0" name=""/>
        <dsp:cNvSpPr/>
      </dsp:nvSpPr>
      <dsp:spPr>
        <a:xfrm>
          <a:off x="1591488" y="3559830"/>
          <a:ext cx="1001855" cy="500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Aansluittaken</a:t>
          </a:r>
        </a:p>
      </dsp:txBody>
      <dsp:txXfrm>
        <a:off x="1591488" y="3559830"/>
        <a:ext cx="1001855" cy="500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B091-6B21-4B98-88F4-C660ED265406}">
      <dsp:nvSpPr>
        <dsp:cNvPr id="0" name=""/>
        <dsp:cNvSpPr/>
      </dsp:nvSpPr>
      <dsp:spPr>
        <a:xfrm>
          <a:off x="1323021" y="1182943"/>
          <a:ext cx="146350" cy="1834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260"/>
              </a:lnTo>
              <a:lnTo>
                <a:pt x="146350" y="1834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7290C-AE3D-4FA4-9141-4A0B4C876B1A}">
      <dsp:nvSpPr>
        <dsp:cNvPr id="0" name=""/>
        <dsp:cNvSpPr/>
      </dsp:nvSpPr>
      <dsp:spPr>
        <a:xfrm>
          <a:off x="1323021" y="1182943"/>
          <a:ext cx="146350" cy="1141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534"/>
              </a:lnTo>
              <a:lnTo>
                <a:pt x="146350" y="1141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ED70D-963A-48A2-BAF7-575C5D153A52}">
      <dsp:nvSpPr>
        <dsp:cNvPr id="0" name=""/>
        <dsp:cNvSpPr/>
      </dsp:nvSpPr>
      <dsp:spPr>
        <a:xfrm>
          <a:off x="1323021" y="1182943"/>
          <a:ext cx="146350" cy="44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808"/>
              </a:lnTo>
              <a:lnTo>
                <a:pt x="146350" y="448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36DE9-CC03-42A7-932D-B380E8D47669}">
      <dsp:nvSpPr>
        <dsp:cNvPr id="0" name=""/>
        <dsp:cNvSpPr/>
      </dsp:nvSpPr>
      <dsp:spPr>
        <a:xfrm>
          <a:off x="1123009" y="490217"/>
          <a:ext cx="590280" cy="204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445"/>
              </a:lnTo>
              <a:lnTo>
                <a:pt x="590280" y="102445"/>
              </a:lnTo>
              <a:lnTo>
                <a:pt x="590280" y="2048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78136-BBAD-453E-8378-273357B51AC3}">
      <dsp:nvSpPr>
        <dsp:cNvPr id="0" name=""/>
        <dsp:cNvSpPr/>
      </dsp:nvSpPr>
      <dsp:spPr>
        <a:xfrm>
          <a:off x="532728" y="490217"/>
          <a:ext cx="590280" cy="204890"/>
        </a:xfrm>
        <a:custGeom>
          <a:avLst/>
          <a:gdLst/>
          <a:ahLst/>
          <a:cxnLst/>
          <a:rect l="0" t="0" r="0" b="0"/>
          <a:pathLst>
            <a:path>
              <a:moveTo>
                <a:pt x="590280" y="0"/>
              </a:moveTo>
              <a:lnTo>
                <a:pt x="590280" y="102445"/>
              </a:lnTo>
              <a:lnTo>
                <a:pt x="0" y="102445"/>
              </a:lnTo>
              <a:lnTo>
                <a:pt x="0" y="2048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65348-0E60-4812-81FD-E08FF910832B}">
      <dsp:nvSpPr>
        <dsp:cNvPr id="0" name=""/>
        <dsp:cNvSpPr/>
      </dsp:nvSpPr>
      <dsp:spPr>
        <a:xfrm>
          <a:off x="635173" y="2381"/>
          <a:ext cx="975670" cy="487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CAT</a:t>
          </a:r>
        </a:p>
      </dsp:txBody>
      <dsp:txXfrm>
        <a:off x="635173" y="2381"/>
        <a:ext cx="975670" cy="487835"/>
      </dsp:txXfrm>
    </dsp:sp>
    <dsp:sp modelId="{6785855A-6CEF-42E6-8122-418DF42F9C00}">
      <dsp:nvSpPr>
        <dsp:cNvPr id="0" name=""/>
        <dsp:cNvSpPr/>
      </dsp:nvSpPr>
      <dsp:spPr>
        <a:xfrm>
          <a:off x="44893" y="695108"/>
          <a:ext cx="975670" cy="487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 err="1"/>
            <a:t>Screeningen</a:t>
          </a:r>
          <a:endParaRPr lang="nl-NL" sz="1100" kern="1200" dirty="0"/>
        </a:p>
      </dsp:txBody>
      <dsp:txXfrm>
        <a:off x="44893" y="695108"/>
        <a:ext cx="975670" cy="487835"/>
      </dsp:txXfrm>
    </dsp:sp>
    <dsp:sp modelId="{33C23F3D-9685-48E6-BD29-7E0DBEE4F260}">
      <dsp:nvSpPr>
        <dsp:cNvPr id="0" name=""/>
        <dsp:cNvSpPr/>
      </dsp:nvSpPr>
      <dsp:spPr>
        <a:xfrm>
          <a:off x="1225454" y="695108"/>
          <a:ext cx="975670" cy="487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Bureaudienst</a:t>
          </a:r>
        </a:p>
      </dsp:txBody>
      <dsp:txXfrm>
        <a:off x="1225454" y="695108"/>
        <a:ext cx="975670" cy="487835"/>
      </dsp:txXfrm>
    </dsp:sp>
    <dsp:sp modelId="{6463AFCD-ABFA-44C3-824A-5F1DF459FD55}">
      <dsp:nvSpPr>
        <dsp:cNvPr id="0" name=""/>
        <dsp:cNvSpPr/>
      </dsp:nvSpPr>
      <dsp:spPr>
        <a:xfrm>
          <a:off x="1469372" y="1387834"/>
          <a:ext cx="975670" cy="487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Bereikbaarheid</a:t>
          </a:r>
        </a:p>
      </dsp:txBody>
      <dsp:txXfrm>
        <a:off x="1469372" y="1387834"/>
        <a:ext cx="975670" cy="487835"/>
      </dsp:txXfrm>
    </dsp:sp>
    <dsp:sp modelId="{9408D6BC-FAAA-462A-A8EF-1FC3C9917347}">
      <dsp:nvSpPr>
        <dsp:cNvPr id="0" name=""/>
        <dsp:cNvSpPr/>
      </dsp:nvSpPr>
      <dsp:spPr>
        <a:xfrm>
          <a:off x="1469372" y="2080560"/>
          <a:ext cx="975670" cy="487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Aanmeldingen</a:t>
          </a:r>
        </a:p>
      </dsp:txBody>
      <dsp:txXfrm>
        <a:off x="1469372" y="2080560"/>
        <a:ext cx="975670" cy="487835"/>
      </dsp:txXfrm>
    </dsp:sp>
    <dsp:sp modelId="{E99EEF4B-356F-4A43-8F96-D95589D039C3}">
      <dsp:nvSpPr>
        <dsp:cNvPr id="0" name=""/>
        <dsp:cNvSpPr/>
      </dsp:nvSpPr>
      <dsp:spPr>
        <a:xfrm>
          <a:off x="1469372" y="2773286"/>
          <a:ext cx="975670" cy="487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Consultatie/ Advies</a:t>
          </a:r>
        </a:p>
      </dsp:txBody>
      <dsp:txXfrm>
        <a:off x="1469372" y="2773286"/>
        <a:ext cx="975670" cy="4878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3BB19-657C-47C5-9FE0-18AFC679C350}">
      <dsp:nvSpPr>
        <dsp:cNvPr id="0" name=""/>
        <dsp:cNvSpPr/>
      </dsp:nvSpPr>
      <dsp:spPr>
        <a:xfrm>
          <a:off x="2721713" y="2128248"/>
          <a:ext cx="263574" cy="2055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881"/>
              </a:lnTo>
              <a:lnTo>
                <a:pt x="263574" y="20558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305A8-6FAC-48D2-BE09-FDF1B2FBC2BD}">
      <dsp:nvSpPr>
        <dsp:cNvPr id="0" name=""/>
        <dsp:cNvSpPr/>
      </dsp:nvSpPr>
      <dsp:spPr>
        <a:xfrm>
          <a:off x="2721713" y="2128248"/>
          <a:ext cx="263574" cy="808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295"/>
              </a:lnTo>
              <a:lnTo>
                <a:pt x="263574" y="8082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78136-BBAD-453E-8378-273357B51AC3}">
      <dsp:nvSpPr>
        <dsp:cNvPr id="0" name=""/>
        <dsp:cNvSpPr/>
      </dsp:nvSpPr>
      <dsp:spPr>
        <a:xfrm>
          <a:off x="3378859" y="882384"/>
          <a:ext cx="91440" cy="367282"/>
        </a:xfrm>
        <a:custGeom>
          <a:avLst/>
          <a:gdLst/>
          <a:ahLst/>
          <a:cxnLst/>
          <a:rect l="0" t="0" r="0" b="0"/>
          <a:pathLst>
            <a:path>
              <a:moveTo>
                <a:pt x="58002" y="0"/>
              </a:moveTo>
              <a:lnTo>
                <a:pt x="58002" y="182780"/>
              </a:lnTo>
              <a:lnTo>
                <a:pt x="45720" y="182780"/>
              </a:lnTo>
              <a:lnTo>
                <a:pt x="45720" y="3672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65348-0E60-4812-81FD-E08FF910832B}">
      <dsp:nvSpPr>
        <dsp:cNvPr id="0" name=""/>
        <dsp:cNvSpPr/>
      </dsp:nvSpPr>
      <dsp:spPr>
        <a:xfrm>
          <a:off x="2558279" y="3802"/>
          <a:ext cx="1757163" cy="878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Plusteam</a:t>
          </a:r>
        </a:p>
      </dsp:txBody>
      <dsp:txXfrm>
        <a:off x="2558279" y="3802"/>
        <a:ext cx="1757163" cy="878581"/>
      </dsp:txXfrm>
    </dsp:sp>
    <dsp:sp modelId="{6785855A-6CEF-42E6-8122-418DF42F9C00}">
      <dsp:nvSpPr>
        <dsp:cNvPr id="0" name=""/>
        <dsp:cNvSpPr/>
      </dsp:nvSpPr>
      <dsp:spPr>
        <a:xfrm>
          <a:off x="2545997" y="1249666"/>
          <a:ext cx="1757163" cy="878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Casusregie</a:t>
          </a:r>
        </a:p>
      </dsp:txBody>
      <dsp:txXfrm>
        <a:off x="2545997" y="1249666"/>
        <a:ext cx="1757163" cy="878581"/>
      </dsp:txXfrm>
    </dsp:sp>
    <dsp:sp modelId="{DEEEBA77-7072-487C-88A2-B7C3DF0F5FF4}">
      <dsp:nvSpPr>
        <dsp:cNvPr id="0" name=""/>
        <dsp:cNvSpPr/>
      </dsp:nvSpPr>
      <dsp:spPr>
        <a:xfrm>
          <a:off x="2985288" y="2497253"/>
          <a:ext cx="1757163" cy="878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Screeningsfase</a:t>
          </a:r>
        </a:p>
      </dsp:txBody>
      <dsp:txXfrm>
        <a:off x="2985288" y="2497253"/>
        <a:ext cx="1757163" cy="878581"/>
      </dsp:txXfrm>
    </dsp:sp>
    <dsp:sp modelId="{E29AC18D-AAE7-4DE0-8D30-2F25733B1745}">
      <dsp:nvSpPr>
        <dsp:cNvPr id="0" name=""/>
        <dsp:cNvSpPr/>
      </dsp:nvSpPr>
      <dsp:spPr>
        <a:xfrm>
          <a:off x="2985288" y="3744839"/>
          <a:ext cx="1757163" cy="878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Regie voeren</a:t>
          </a:r>
        </a:p>
      </dsp:txBody>
      <dsp:txXfrm>
        <a:off x="2985288" y="3744839"/>
        <a:ext cx="1757163" cy="8785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E7FF8-CBFD-44D3-BA48-21A37A39BDB4}">
      <dsp:nvSpPr>
        <dsp:cNvPr id="0" name=""/>
        <dsp:cNvSpPr/>
      </dsp:nvSpPr>
      <dsp:spPr>
        <a:xfrm>
          <a:off x="0" y="0"/>
          <a:ext cx="6336792" cy="82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Meervoudige problematiek</a:t>
          </a:r>
        </a:p>
      </dsp:txBody>
      <dsp:txXfrm>
        <a:off x="24067" y="24067"/>
        <a:ext cx="5353952" cy="773584"/>
      </dsp:txXfrm>
    </dsp:sp>
    <dsp:sp modelId="{F81A42BF-C6F9-4710-8DA5-7C0AA07362D2}">
      <dsp:nvSpPr>
        <dsp:cNvPr id="0" name=""/>
        <dsp:cNvSpPr/>
      </dsp:nvSpPr>
      <dsp:spPr>
        <a:xfrm>
          <a:off x="473202" y="935846"/>
          <a:ext cx="6336792" cy="82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Onveiligheid</a:t>
          </a:r>
        </a:p>
      </dsp:txBody>
      <dsp:txXfrm>
        <a:off x="497269" y="959913"/>
        <a:ext cx="5281338" cy="773584"/>
      </dsp:txXfrm>
    </dsp:sp>
    <dsp:sp modelId="{14C83D0E-4E89-4D47-9902-FE345CA1F1A4}">
      <dsp:nvSpPr>
        <dsp:cNvPr id="0" name=""/>
        <dsp:cNvSpPr/>
      </dsp:nvSpPr>
      <dsp:spPr>
        <a:xfrm>
          <a:off x="1234474" y="2836916"/>
          <a:ext cx="6336792" cy="82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Regie bij gezin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Regie bij (jeugd)hulpaanbieder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Regie bij (jeugd)hulpaanbieder die gemandateerd is</a:t>
          </a:r>
        </a:p>
      </dsp:txBody>
      <dsp:txXfrm>
        <a:off x="1258541" y="2860983"/>
        <a:ext cx="5281338" cy="773584"/>
      </dsp:txXfrm>
    </dsp:sp>
    <dsp:sp modelId="{9BA4D8C6-B52B-45A8-9767-CDCEAD61E3E7}">
      <dsp:nvSpPr>
        <dsp:cNvPr id="0" name=""/>
        <dsp:cNvSpPr/>
      </dsp:nvSpPr>
      <dsp:spPr>
        <a:xfrm>
          <a:off x="1892808" y="3743385"/>
          <a:ext cx="6336792" cy="82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Casusregie door JGH plusteam</a:t>
          </a:r>
        </a:p>
      </dsp:txBody>
      <dsp:txXfrm>
        <a:off x="1916875" y="3767452"/>
        <a:ext cx="5281338" cy="773584"/>
      </dsp:txXfrm>
    </dsp:sp>
    <dsp:sp modelId="{9BE3780E-B1AE-4CDA-9C23-B56F4BB57DAE}">
      <dsp:nvSpPr>
        <dsp:cNvPr id="0" name=""/>
        <dsp:cNvSpPr/>
      </dsp:nvSpPr>
      <dsp:spPr>
        <a:xfrm>
          <a:off x="802436" y="1828797"/>
          <a:ext cx="6336792" cy="82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Gebrek aan: - Inzicht in de problematiek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                     - Motivatie voor passende hulpverlening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                     - Leerbaarheid</a:t>
          </a:r>
        </a:p>
      </dsp:txBody>
      <dsp:txXfrm>
        <a:off x="826503" y="1852864"/>
        <a:ext cx="5281338" cy="773584"/>
      </dsp:txXfrm>
    </dsp:sp>
    <dsp:sp modelId="{1F7B1229-7BF8-45EE-B382-88063AD9F187}">
      <dsp:nvSpPr>
        <dsp:cNvPr id="0" name=""/>
        <dsp:cNvSpPr/>
      </dsp:nvSpPr>
      <dsp:spPr>
        <a:xfrm>
          <a:off x="5802674" y="600311"/>
          <a:ext cx="534117" cy="534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500" kern="1200"/>
        </a:p>
      </dsp:txBody>
      <dsp:txXfrm>
        <a:off x="5922850" y="600311"/>
        <a:ext cx="293765" cy="401923"/>
      </dsp:txXfrm>
    </dsp:sp>
    <dsp:sp modelId="{38C995C8-28BE-4A95-B2CC-29EA0CC7F147}">
      <dsp:nvSpPr>
        <dsp:cNvPr id="0" name=""/>
        <dsp:cNvSpPr/>
      </dsp:nvSpPr>
      <dsp:spPr>
        <a:xfrm>
          <a:off x="6275876" y="1536157"/>
          <a:ext cx="534117" cy="534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500" kern="1200"/>
        </a:p>
      </dsp:txBody>
      <dsp:txXfrm>
        <a:off x="6396052" y="1536157"/>
        <a:ext cx="293765" cy="401923"/>
      </dsp:txXfrm>
    </dsp:sp>
    <dsp:sp modelId="{7FE5D172-679A-4E01-9C19-F4A301FD62FA}">
      <dsp:nvSpPr>
        <dsp:cNvPr id="0" name=""/>
        <dsp:cNvSpPr/>
      </dsp:nvSpPr>
      <dsp:spPr>
        <a:xfrm>
          <a:off x="6749078" y="2458308"/>
          <a:ext cx="534117" cy="534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500" kern="1200"/>
        </a:p>
      </dsp:txBody>
      <dsp:txXfrm>
        <a:off x="6869254" y="2458308"/>
        <a:ext cx="293765" cy="401923"/>
      </dsp:txXfrm>
    </dsp:sp>
    <dsp:sp modelId="{A4BF47A7-B908-42E7-B016-6A0CFE989E63}">
      <dsp:nvSpPr>
        <dsp:cNvPr id="0" name=""/>
        <dsp:cNvSpPr/>
      </dsp:nvSpPr>
      <dsp:spPr>
        <a:xfrm>
          <a:off x="7222280" y="3403285"/>
          <a:ext cx="534117" cy="534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500" kern="1200"/>
        </a:p>
      </dsp:txBody>
      <dsp:txXfrm>
        <a:off x="7342456" y="3403285"/>
        <a:ext cx="293765" cy="4019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8525" y="0"/>
            <a:ext cx="295185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AF4F-8ED5-4F8F-B6FC-7ACDA32310AC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44039"/>
            <a:ext cx="295185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8525" y="9444039"/>
            <a:ext cx="295185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D1BCB-A55D-49D8-8884-C2B0579377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311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8T15:48:2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1441,'36'101'6904,"-18"-91"-3879,-5-8 564,5-38-4113,-3 14-1820,-1-11-2637,-14 22 1969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851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25" y="1"/>
            <a:ext cx="2951851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5B344-DDF2-4794-A7EF-FB14B752B0E5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197" y="4784726"/>
            <a:ext cx="544957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44039"/>
            <a:ext cx="2951851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25" y="9444039"/>
            <a:ext cx="2951851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08A0A-AF4E-49CB-8EA8-6BD90D628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20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Cat beoordeelt of een hulpvraag passend is SMW, POH, Cat of Plus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08A0A-AF4E-49CB-8EA8-6BD90D62838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61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Beslisboom, wanneer regie vanuit plusteam uitleg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08A0A-AF4E-49CB-8EA8-6BD90D62838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51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08A0A-AF4E-49CB-8EA8-6BD90D62838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03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08A0A-AF4E-49CB-8EA8-6BD90D62838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41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007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238" y="630238"/>
            <a:ext cx="2286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9871C1-1334-4ED7-B016-5061C8B82E6A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F7F48-3C52-4897-B9CD-F8BCD0BA235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9871C1-1334-4ED7-B016-5061C8B82E6A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F7F48-3C52-4897-B9CD-F8BCD0BA235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9871C1-1334-4ED7-B016-5061C8B82E6A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F7F48-3C52-4897-B9CD-F8BCD0BA235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2C6"/>
              </a:buClr>
              <a:defRPr>
                <a:solidFill>
                  <a:srgbClr val="002060"/>
                </a:solidFill>
              </a:defRPr>
            </a:lvl1pPr>
            <a:lvl2pPr>
              <a:buClr>
                <a:srgbClr val="0072C6"/>
              </a:buClr>
              <a:buFont typeface="Arial" pitchFamily="34" charset="0"/>
              <a:buChar char="-"/>
              <a:defRPr>
                <a:solidFill>
                  <a:srgbClr val="002060"/>
                </a:solidFill>
              </a:defRPr>
            </a:lvl2pPr>
            <a:lvl3pPr>
              <a:buClr>
                <a:srgbClr val="0072C6"/>
              </a:buClr>
              <a:buFont typeface="Arial" pitchFamily="34" charset="0"/>
              <a:buChar char="•"/>
              <a:defRPr>
                <a:solidFill>
                  <a:srgbClr val="002060"/>
                </a:solidFill>
              </a:defRPr>
            </a:lvl3pPr>
            <a:lvl4pPr>
              <a:buClr>
                <a:srgbClr val="0072C6"/>
              </a:buClr>
              <a:buSzPct val="40000"/>
              <a:buFont typeface="Wingdings" pitchFamily="2" charset="2"/>
              <a:buChar char="q"/>
              <a:defRPr>
                <a:solidFill>
                  <a:srgbClr val="002060"/>
                </a:solidFill>
              </a:defRPr>
            </a:lvl4pPr>
            <a:lvl5pPr>
              <a:buClr>
                <a:srgbClr val="0072C6"/>
              </a:buClr>
              <a:buFont typeface="Arial" pitchFamily="34" charset="0"/>
              <a:buChar char="*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9871C1-1334-4ED7-B016-5061C8B82E6A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F7F48-3C52-4897-B9CD-F8BCD0BA235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rgbClr val="DC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8457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09537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9871C1-1334-4ED7-B016-5061C8B82E6A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F7F48-3C52-4897-B9CD-F8BCD0BA235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9871C1-1334-4ED7-B016-5061C8B82E6A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F7F48-3C52-4897-B9CD-F8BCD0BA235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9871C1-1334-4ED7-B016-5061C8B82E6A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F7F48-3C52-4897-B9CD-F8BCD0BA235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9871C1-1334-4ED7-B016-5061C8B82E6A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F7F48-3C52-4897-B9CD-F8BCD0BA235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9871C1-1334-4ED7-B016-5061C8B82E6A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F7F48-3C52-4897-B9CD-F8BCD0BA235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9871C1-1334-4ED7-B016-5061C8B82E6A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F7F48-3C52-4897-B9CD-F8BCD0BA235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3009900"/>
            <a:ext cx="3581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9871C1-1334-4ED7-B016-5061C8B82E6A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F7F48-3C52-4897-B9CD-F8BCD0BA235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72C6"/>
                </a:solidFill>
                <a:latin typeface="+mn-lt"/>
              </a:defRPr>
            </a:lvl1pPr>
          </a:lstStyle>
          <a:p>
            <a:fld id="{D79871C1-1334-4ED7-B016-5061C8B82E6A}" type="datetimeFigureOut">
              <a:rPr lang="nl-NL" smtClean="0"/>
              <a:t>13-1-2022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2C6"/>
                </a:solidFill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72C6"/>
                </a:solidFill>
                <a:latin typeface="+mn-lt"/>
              </a:defRPr>
            </a:lvl1pPr>
          </a:lstStyle>
          <a:p>
            <a:fld id="{126F7F48-3C52-4897-B9CD-F8BCD0BA235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•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pitchFamily="34" charset="0"/>
        <a:buChar char="-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•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Wingdings" pitchFamily="2" charset="2"/>
        <a:buChar char="§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Symbol" pitchFamily="18" charset="2"/>
        <a:buChar char="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mailto:bureaudienst@zoetermeer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5.xml"/><Relationship Id="rId7" Type="http://schemas.openxmlformats.org/officeDocument/2006/relationships/customXml" Target="../ink/ink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Uitleg Jeugd- en </a:t>
            </a:r>
            <a:r>
              <a:rPr lang="nl-NL" dirty="0" err="1"/>
              <a:t>GezinsHulp</a:t>
            </a:r>
            <a:r>
              <a:rPr lang="nl-NL" dirty="0"/>
              <a:t> (JGH)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Carolien Bonthuis: CAT</a:t>
            </a:r>
          </a:p>
          <a:p>
            <a:r>
              <a:rPr lang="nl-NL" dirty="0"/>
              <a:t>Pamela Lenaerts: Plusteam</a:t>
            </a:r>
          </a:p>
          <a:p>
            <a:r>
              <a:rPr lang="nl-NL" dirty="0"/>
              <a:t>Evelien Kik: VVT</a:t>
            </a:r>
          </a:p>
        </p:txBody>
      </p:sp>
    </p:spTree>
    <p:extLst>
      <p:ext uri="{BB962C8B-B14F-4D97-AF65-F5344CB8AC3E}">
        <p14:creationId xmlns:p14="http://schemas.microsoft.com/office/powerpoint/2010/main" val="66304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C43EFC-86DB-4125-9D54-9C16C728D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41190"/>
              </p:ext>
            </p:extLst>
          </p:nvPr>
        </p:nvGraphicFramePr>
        <p:xfrm>
          <a:off x="-635540" y="2226469"/>
          <a:ext cx="4458511" cy="348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22DA3EEE-56B7-4C32-94E4-72E18326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Plusteam- Casusregie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A80481B-4E1C-4CB9-BEA5-EE2A0D38C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873" y="1628799"/>
            <a:ext cx="5042576" cy="4235991"/>
          </a:xfrm>
        </p:spPr>
        <p:txBody>
          <a:bodyPr/>
          <a:lstStyle/>
          <a:p>
            <a:pPr marL="0" indent="0" algn="ctr">
              <a:buNone/>
            </a:pPr>
            <a:r>
              <a:rPr lang="nl-NL" sz="1800" b="1" dirty="0"/>
              <a:t>Screening</a:t>
            </a:r>
          </a:p>
          <a:p>
            <a:r>
              <a:rPr lang="nl-NL" sz="1800" dirty="0"/>
              <a:t>Vraagverhelderingsfase</a:t>
            </a:r>
          </a:p>
          <a:p>
            <a:r>
              <a:rPr lang="nl-NL" sz="1800" dirty="0"/>
              <a:t>In kaart brengen problematiek:</a:t>
            </a:r>
          </a:p>
          <a:p>
            <a:pPr lvl="1"/>
            <a:r>
              <a:rPr lang="nl-NL" sz="1800" dirty="0"/>
              <a:t>Middels de GIZ methodiek</a:t>
            </a:r>
          </a:p>
          <a:p>
            <a:pPr lvl="1"/>
            <a:r>
              <a:rPr lang="nl-NL" sz="1800" dirty="0"/>
              <a:t>Spreken met betrokkenen (professioneel, school en gezin/netwerk).</a:t>
            </a:r>
          </a:p>
          <a:p>
            <a:pPr lvl="1"/>
            <a:r>
              <a:rPr lang="nl-NL" sz="1800" dirty="0"/>
              <a:t>Verslagen eerdere/ huidige hulpverlening</a:t>
            </a:r>
          </a:p>
          <a:p>
            <a:pPr lvl="1"/>
            <a:r>
              <a:rPr lang="nl-NL" sz="1800" dirty="0"/>
              <a:t>Verslaglegging in Gezinsplan.</a:t>
            </a:r>
          </a:p>
          <a:p>
            <a:r>
              <a:rPr lang="nl-NL" sz="1800" dirty="0"/>
              <a:t>Risicotaxatie (ARIJ, Richtlijnen Jeugdhulp, Meldcode)</a:t>
            </a:r>
          </a:p>
          <a:p>
            <a:endParaRPr lang="nl-NL" sz="11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120C695-FE50-413B-8BB2-15229F58E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561090"/>
              </p:ext>
            </p:extLst>
          </p:nvPr>
        </p:nvGraphicFramePr>
        <p:xfrm>
          <a:off x="-483140" y="2378869"/>
          <a:ext cx="4458511" cy="348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037590-ADB0-46B8-933B-BE1B4ACA6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625768"/>
              </p:ext>
            </p:extLst>
          </p:nvPr>
        </p:nvGraphicFramePr>
        <p:xfrm>
          <a:off x="751462" y="1417637"/>
          <a:ext cx="3223909" cy="467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64074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1CEF3EC-0205-46EB-A742-5B2E50358BD4}"/>
              </a:ext>
            </a:extLst>
          </p:cNvPr>
          <p:cNvSpPr txBox="1">
            <a:spLocks/>
          </p:cNvSpPr>
          <p:nvPr/>
        </p:nvSpPr>
        <p:spPr>
          <a:xfrm>
            <a:off x="628650" y="1228903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300" b="1" dirty="0">
                <a:solidFill>
                  <a:srgbClr val="0070C0"/>
                </a:solidFill>
              </a:rPr>
              <a:t>Plusteam- Casusregie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7B3BFE6-B92C-412F-91D6-4DFB9C266460}"/>
              </a:ext>
            </a:extLst>
          </p:cNvPr>
          <p:cNvSpPr txBox="1">
            <a:spLocks/>
          </p:cNvSpPr>
          <p:nvPr/>
        </p:nvSpPr>
        <p:spPr>
          <a:xfrm>
            <a:off x="4139952" y="2348879"/>
            <a:ext cx="4375398" cy="314109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100" b="1" dirty="0"/>
              <a:t>Regie voeren</a:t>
            </a:r>
          </a:p>
          <a:p>
            <a:r>
              <a:rPr lang="nl-NL" sz="2100" dirty="0" err="1"/>
              <a:t>Toeleiden</a:t>
            </a:r>
            <a:r>
              <a:rPr lang="nl-NL" sz="2100" dirty="0"/>
              <a:t> naar zorg en ondersteuning</a:t>
            </a:r>
          </a:p>
          <a:p>
            <a:r>
              <a:rPr lang="nl-NL" sz="2100" dirty="0"/>
              <a:t>Overzicht houden</a:t>
            </a:r>
          </a:p>
          <a:p>
            <a:r>
              <a:rPr lang="nl-NL" sz="2100" dirty="0"/>
              <a:t>Evalueren en bijstellen</a:t>
            </a:r>
          </a:p>
          <a:p>
            <a:r>
              <a:rPr lang="nl-NL" sz="2100" dirty="0"/>
              <a:t>Grenzen stellen en ingrijpen</a:t>
            </a:r>
          </a:p>
          <a:p>
            <a:r>
              <a:rPr lang="nl-NL" sz="2100" dirty="0"/>
              <a:t>3-maandelijkse evaluaties</a:t>
            </a:r>
          </a:p>
          <a:p>
            <a:endParaRPr lang="nl-NL" sz="2100" dirty="0"/>
          </a:p>
          <a:p>
            <a:r>
              <a:rPr lang="nl-NL" sz="2100" dirty="0"/>
              <a:t>Samenwerken met scholen om te signaleren </a:t>
            </a:r>
          </a:p>
          <a:p>
            <a:pPr marL="0" indent="0">
              <a:buNone/>
            </a:pPr>
            <a:endParaRPr lang="nl-NL" sz="21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781E0C7-D9C9-4483-AB6F-060B61C363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688650"/>
              </p:ext>
            </p:extLst>
          </p:nvPr>
        </p:nvGraphicFramePr>
        <p:xfrm>
          <a:off x="438758" y="1988840"/>
          <a:ext cx="3223909" cy="467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96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C4B3F40-60F7-458C-A54D-0DE9F51C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Veilig Verder Team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88584E2-8CD0-41AF-A38C-1E65F171F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24" y="1860290"/>
            <a:ext cx="2463099" cy="1302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8BE464C-47BE-4208-8B14-A86B5DD05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276" y="1860290"/>
            <a:ext cx="2328725" cy="1335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8F2A4A2-09D5-4772-9AA2-406AAACC4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454" y="1868401"/>
            <a:ext cx="2547345" cy="1327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3E62B4-B0B6-4E1F-B5DE-C022C86C1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724" y="4005064"/>
            <a:ext cx="2463099" cy="12076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24C5A14-2E49-49DD-830A-854C5558F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4379" y="4005064"/>
            <a:ext cx="2328725" cy="1225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9106888-C311-4488-A0F6-FC5FDBFC7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9454" y="3982881"/>
            <a:ext cx="2547346" cy="12253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494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40D81C6-1DA7-401D-AF04-B15F6CAB0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93" y="2403368"/>
            <a:ext cx="5141575" cy="1623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19E44D6-A713-424E-9ED9-B6C15E604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8" y="4585180"/>
            <a:ext cx="2598506" cy="1306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F4609F8-5FFC-4C30-A76E-7396BD4F8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794" y="4432669"/>
            <a:ext cx="1304411" cy="1623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80AFDAD-E2AF-458D-8BCA-1784D298F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105" y="4565302"/>
            <a:ext cx="2446664" cy="135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3A1124E-D8F3-4554-B531-2E30968D5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93" y="623384"/>
            <a:ext cx="2514132" cy="1221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D48B343-AEE0-4CD2-8F7E-84CFA22C55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888" y="623384"/>
            <a:ext cx="2372965" cy="12358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93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5EC84-03CA-4861-B5B2-0AFF8E05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D61827-0F2C-43B0-A8F1-14E1F8A19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Vroeg betrokken worden bij zorgen </a:t>
            </a:r>
          </a:p>
          <a:p>
            <a:r>
              <a:rPr lang="nl-NL" dirty="0"/>
              <a:t>Signalen bespreken </a:t>
            </a:r>
          </a:p>
          <a:p>
            <a:r>
              <a:rPr lang="nl-NL" dirty="0"/>
              <a:t>Meldcode toepassen</a:t>
            </a:r>
          </a:p>
          <a:p>
            <a:r>
              <a:rPr lang="nl-NL" dirty="0"/>
              <a:t>Situatie in kaart brengen</a:t>
            </a:r>
          </a:p>
          <a:p>
            <a:r>
              <a:rPr lang="nl-NL" dirty="0"/>
              <a:t>Zoek overleg met gemeente. </a:t>
            </a:r>
          </a:p>
        </p:txBody>
      </p:sp>
    </p:spTree>
    <p:extLst>
      <p:ext uri="{BB962C8B-B14F-4D97-AF65-F5344CB8AC3E}">
        <p14:creationId xmlns:p14="http://schemas.microsoft.com/office/powerpoint/2010/main" val="373096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Toegang tot (jeugd)hulp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2800" dirty="0"/>
          </a:p>
          <a:p>
            <a:pPr>
              <a:buFont typeface="Wingdings" panose="05000000000000000000" pitchFamily="2" charset="2"/>
              <a:buChar char="v"/>
            </a:pPr>
            <a:endParaRPr lang="nl-NL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482F73-8E73-47F4-9131-A2225BB90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682731"/>
              </p:ext>
            </p:extLst>
          </p:nvPr>
        </p:nvGraphicFramePr>
        <p:xfrm>
          <a:off x="611560" y="1417638"/>
          <a:ext cx="7992888" cy="503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71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1D529-3EE9-47CD-AFE7-1CBBE8AA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 Toegangspartners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0763139-DF7B-40D1-BB42-14E58BF3B5E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355160" cy="449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4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203CC-7E0C-4E40-82D9-790CB174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afdeling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D289745B-6924-4D2C-AC79-651209892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955562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7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AC4E6-61F2-49BD-BD0B-AD34F7B8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CAT - Bureaudienst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06DA73-7D58-4498-84F4-EFB55578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922" y="1556792"/>
            <a:ext cx="5388428" cy="3904208"/>
          </a:xfrm>
        </p:spPr>
        <p:txBody>
          <a:bodyPr/>
          <a:lstStyle/>
          <a:p>
            <a:pPr marL="0" indent="0" algn="ctr">
              <a:buNone/>
            </a:pPr>
            <a:r>
              <a:rPr lang="nl-NL" sz="1800" b="1" dirty="0"/>
              <a:t>Bereikbaarheid</a:t>
            </a:r>
          </a:p>
          <a:p>
            <a:r>
              <a:rPr lang="nl-NL" sz="1800" dirty="0"/>
              <a:t>Telefoonnummer: 079-346 99 00</a:t>
            </a:r>
            <a:br>
              <a:rPr lang="nl-NL" sz="1800" dirty="0"/>
            </a:br>
            <a:r>
              <a:rPr lang="nl-NL" sz="1800" dirty="0"/>
              <a:t>08.30-12.30 uur</a:t>
            </a:r>
          </a:p>
          <a:p>
            <a:r>
              <a:rPr lang="nl-NL" sz="1800" dirty="0"/>
              <a:t>Mailadres: </a:t>
            </a:r>
            <a:r>
              <a:rPr lang="nl-NL" sz="1800" dirty="0">
                <a:hlinkClick r:id="rId2"/>
              </a:rPr>
              <a:t>bureaudienst@zoetermeer.nl</a:t>
            </a:r>
            <a:endParaRPr lang="nl-NL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48EA16-2FE8-4883-ABFD-FA7CA96F55F0}"/>
              </a:ext>
            </a:extLst>
          </p:cNvPr>
          <p:cNvGraphicFramePr/>
          <p:nvPr/>
        </p:nvGraphicFramePr>
        <p:xfrm>
          <a:off x="181583" y="1396865"/>
          <a:ext cx="27221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923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71C47-827C-4915-9FD3-907AC655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CAT - Bureaudienst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D42776-183C-40ED-ACF7-89936B1A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043" y="2226469"/>
            <a:ext cx="5233307" cy="326350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nl-NL" b="1" dirty="0"/>
              <a:t>Aanmeldingen</a:t>
            </a:r>
          </a:p>
          <a:p>
            <a:r>
              <a:rPr lang="nl-NL" dirty="0"/>
              <a:t>PGB</a:t>
            </a:r>
          </a:p>
          <a:p>
            <a:r>
              <a:rPr lang="nl-NL" dirty="0"/>
              <a:t>SMI</a:t>
            </a:r>
          </a:p>
          <a:p>
            <a:r>
              <a:rPr lang="nl-NL" dirty="0"/>
              <a:t>Zorgmeldingen</a:t>
            </a:r>
          </a:p>
          <a:p>
            <a:r>
              <a:rPr lang="nl-NL" dirty="0"/>
              <a:t>Jeugdwet aanvragen</a:t>
            </a:r>
          </a:p>
          <a:p>
            <a:r>
              <a:rPr lang="nl-NL" dirty="0"/>
              <a:t>Spoed/crisis</a:t>
            </a:r>
          </a:p>
          <a:p>
            <a:r>
              <a:rPr lang="nl-NL" dirty="0"/>
              <a:t>CAT/ plusteam/ POH/ SMW</a:t>
            </a:r>
          </a:p>
          <a:p>
            <a:r>
              <a:rPr lang="nl-NL" dirty="0"/>
              <a:t>Aansluiten IHI</a:t>
            </a:r>
          </a:p>
          <a:p>
            <a:r>
              <a:rPr lang="nl-NL" dirty="0">
                <a:solidFill>
                  <a:srgbClr val="FF0000"/>
                </a:solidFill>
              </a:rPr>
              <a:t>Instemming ouders met gezag en/of jeugdige!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7114BD6-9B6E-4AC2-80CD-8350FD74F8F1}"/>
              </a:ext>
            </a:extLst>
          </p:cNvPr>
          <p:cNvGraphicFramePr/>
          <p:nvPr/>
        </p:nvGraphicFramePr>
        <p:xfrm>
          <a:off x="181583" y="1396865"/>
          <a:ext cx="27221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354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F83A3-74F8-4F96-84FB-CEADA641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CAT-</a:t>
            </a:r>
            <a:r>
              <a:rPr lang="nl-NL" b="1" dirty="0" err="1"/>
              <a:t>Screeningen</a:t>
            </a:r>
            <a:endParaRPr lang="nl-NL" b="1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8429A9E6-1B0E-4440-89CF-4D168C3F62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1" y="2226469"/>
          <a:ext cx="2489936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041394B3-935B-4026-8860-62EF90EC4FC3}"/>
                  </a:ext>
                </a:extLst>
              </p14:cNvPr>
              <p14:cNvContentPartPr/>
              <p14:nvPr/>
            </p14:nvContentPartPr>
            <p14:xfrm>
              <a:off x="4313506" y="7289574"/>
              <a:ext cx="41310" cy="4077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041394B3-935B-4026-8860-62EF90EC4F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04526" y="7280633"/>
                <a:ext cx="58912" cy="58294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kstvak 6">
            <a:extLst>
              <a:ext uri="{FF2B5EF4-FFF2-40B4-BE49-F238E27FC236}">
                <a16:creationId xmlns:a16="http://schemas.microsoft.com/office/drawing/2014/main" id="{99DE3A75-9C1F-45FA-BA6E-52F4CFE60E74}"/>
              </a:ext>
            </a:extLst>
          </p:cNvPr>
          <p:cNvSpPr txBox="1"/>
          <p:nvPr/>
        </p:nvSpPr>
        <p:spPr>
          <a:xfrm>
            <a:off x="3255503" y="2276872"/>
            <a:ext cx="54312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nl-NL" sz="3000" dirty="0"/>
              <a:t>SMI</a:t>
            </a:r>
          </a:p>
          <a:p>
            <a:pPr marL="214313" indent="-214313">
              <a:buFontTx/>
              <a:buChar char="-"/>
            </a:pPr>
            <a:r>
              <a:rPr lang="nl-NL" sz="3000" dirty="0"/>
              <a:t>PGB</a:t>
            </a:r>
          </a:p>
          <a:p>
            <a:pPr marL="214313" indent="-214313">
              <a:buFontTx/>
              <a:buChar char="-"/>
            </a:pPr>
            <a:r>
              <a:rPr lang="nl-NL" sz="3000" dirty="0"/>
              <a:t>ZIN zonder casusregie</a:t>
            </a:r>
          </a:p>
          <a:p>
            <a:pPr marL="214313" indent="-214313">
              <a:buFontTx/>
              <a:buChar char="-"/>
            </a:pPr>
            <a:r>
              <a:rPr lang="nl-NL" sz="3000" dirty="0"/>
              <a:t>Zorgmeldingen</a:t>
            </a:r>
          </a:p>
          <a:p>
            <a:pPr marL="214313" indent="-214313">
              <a:buFontTx/>
              <a:buChar char="-"/>
            </a:pPr>
            <a:r>
              <a:rPr lang="nl-NL" sz="3000" dirty="0">
                <a:solidFill>
                  <a:srgbClr val="FF0000"/>
                </a:solidFill>
              </a:rPr>
              <a:t>Veiligheid!</a:t>
            </a:r>
          </a:p>
        </p:txBody>
      </p:sp>
    </p:spTree>
    <p:extLst>
      <p:ext uri="{BB962C8B-B14F-4D97-AF65-F5344CB8AC3E}">
        <p14:creationId xmlns:p14="http://schemas.microsoft.com/office/powerpoint/2010/main" val="135746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4D6BEA-B38C-4B1C-9FF7-E4AD36AD6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107836"/>
              </p:ext>
            </p:extLst>
          </p:nvPr>
        </p:nvGraphicFramePr>
        <p:xfrm>
          <a:off x="751462" y="1068827"/>
          <a:ext cx="7288449" cy="4625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852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410FC-C03A-410B-BE64-5E3A41FA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Plusteam, wanneer casusregie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0A67EC86-FE15-4240-976D-1CEEEC1CE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304590"/>
              </p:ext>
            </p:extLst>
          </p:nvPr>
        </p:nvGraphicFramePr>
        <p:xfrm>
          <a:off x="457200" y="1600200"/>
          <a:ext cx="8229600" cy="45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933291"/>
      </p:ext>
    </p:extLst>
  </p:cSld>
  <p:clrMapOvr>
    <a:masterClrMapping/>
  </p:clrMapOvr>
</p:sld>
</file>

<file path=ppt/theme/theme1.xml><?xml version="1.0" encoding="utf-8"?>
<a:theme xmlns:a="http://schemas.openxmlformats.org/drawingml/2006/main" name="zoetermeer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CBF0"/>
      </a:accent1>
      <a:accent2>
        <a:srgbClr val="FFF874"/>
      </a:accent2>
      <a:accent3>
        <a:srgbClr val="0072C6"/>
      </a:accent3>
      <a:accent4>
        <a:srgbClr val="FFD100"/>
      </a:accent4>
      <a:accent5>
        <a:srgbClr val="005499"/>
      </a:accent5>
      <a:accent6>
        <a:srgbClr val="FFAA14"/>
      </a:accent6>
      <a:hlink>
        <a:srgbClr val="0000FF"/>
      </a:hlink>
      <a:folHlink>
        <a:srgbClr val="800080"/>
      </a:folHlink>
    </a:clrScheme>
    <a:fontScheme name="Zoetermeer K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BA02F1EC95E4FA4FA440ECA28BA33" ma:contentTypeVersion="12" ma:contentTypeDescription="Een nieuw document maken." ma:contentTypeScope="" ma:versionID="7e14e09ca06ebe08f24eebd7453fac88">
  <xsd:schema xmlns:xsd="http://www.w3.org/2001/XMLSchema" xmlns:xs="http://www.w3.org/2001/XMLSchema" xmlns:p="http://schemas.microsoft.com/office/2006/metadata/properties" xmlns:ns2="5acf2cea-864e-4cb0-8ed0-67de3dbfb0f2" xmlns:ns3="328a0239-097d-4c76-8a30-d6629f122ec9" targetNamespace="http://schemas.microsoft.com/office/2006/metadata/properties" ma:root="true" ma:fieldsID="bac7610be2c5affc0e94997d5011a0fa" ns2:_="" ns3:_="">
    <xsd:import namespace="5acf2cea-864e-4cb0-8ed0-67de3dbfb0f2"/>
    <xsd:import namespace="328a0239-097d-4c76-8a30-d6629f122e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f2cea-864e-4cb0-8ed0-67de3dbfb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a0239-097d-4c76-8a30-d6629f122e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92D625-9CDD-4283-A4D3-FCE6E6C16D90}"/>
</file>

<file path=customXml/itemProps2.xml><?xml version="1.0" encoding="utf-8"?>
<ds:datastoreItem xmlns:ds="http://schemas.openxmlformats.org/officeDocument/2006/customXml" ds:itemID="{663E1304-D211-43D4-8381-5B698D4C3942}"/>
</file>

<file path=customXml/itemProps3.xml><?xml version="1.0" encoding="utf-8"?>
<ds:datastoreItem xmlns:ds="http://schemas.openxmlformats.org/officeDocument/2006/customXml" ds:itemID="{12DFD106-9AC4-40D1-AC14-6F566BF4420A}"/>
</file>

<file path=docProps/app.xml><?xml version="1.0" encoding="utf-8"?>
<Properties xmlns="http://schemas.openxmlformats.org/officeDocument/2006/extended-properties" xmlns:vt="http://schemas.openxmlformats.org/officeDocument/2006/docPropsVTypes">
  <Template>_zoetermeer</Template>
  <TotalTime>1106</TotalTime>
  <Words>344</Words>
  <Application>Microsoft Office PowerPoint</Application>
  <PresentationFormat>Diavoorstelling (4:3)</PresentationFormat>
  <Paragraphs>115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zoetermeer</vt:lpstr>
      <vt:lpstr>Uitleg Jeugd- en GezinsHulp (JGH) </vt:lpstr>
      <vt:lpstr>Toegang tot (jeugd)hulp</vt:lpstr>
      <vt:lpstr>Verschil Toegangspartners</vt:lpstr>
      <vt:lpstr>De afdeling</vt:lpstr>
      <vt:lpstr>CAT - Bureaudienst</vt:lpstr>
      <vt:lpstr>CAT - Bureaudienst</vt:lpstr>
      <vt:lpstr>CAT-Screeningen</vt:lpstr>
      <vt:lpstr>PowerPoint-presentatie</vt:lpstr>
      <vt:lpstr>Plusteam, wanneer casusregie</vt:lpstr>
      <vt:lpstr>Plusteam- Casusregie</vt:lpstr>
      <vt:lpstr>PowerPoint-presentatie</vt:lpstr>
      <vt:lpstr>Veilig Verder Team</vt:lpstr>
      <vt:lpstr>PowerPoint-presentatie</vt:lpstr>
      <vt:lpstr>Samenwerking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Nieuwe gemeente brede visie op Dienstverlening</dc:title>
  <dc:creator>Kapteijn M.J.</dc:creator>
  <cp:lastModifiedBy>Dijksman A.M.H. (Annemieke)</cp:lastModifiedBy>
  <cp:revision>79</cp:revision>
  <cp:lastPrinted>2019-06-17T08:21:34Z</cp:lastPrinted>
  <dcterms:created xsi:type="dcterms:W3CDTF">2016-04-28T09:31:32Z</dcterms:created>
  <dcterms:modified xsi:type="dcterms:W3CDTF">2022-01-13T12:39:49Z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0x01010051CBA02F1EC95E4FA4FA440ECA28BA33</vt:lpwstr>
  </property>
</Properties>
</file>